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75" r:id="rId5"/>
  </p:sldIdLst>
  <p:sldSz cx="9144000" cy="5143500" type="screen16x9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5D5C6F-D098-4325-85CA-4D4102C64A4E}" v="1" dt="2026-10-02T09:16:38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24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Borg" userId="10838fa4-b570-471e-861c-76967781be3e" providerId="ADAL" clId="{83048E51-DB6F-4589-8631-F9040C0685AC}"/>
    <pc:docChg chg="undo custSel addSld delSld modSld">
      <pc:chgData name="Christian Borg" userId="10838fa4-b570-471e-861c-76967781be3e" providerId="ADAL" clId="{83048E51-DB6F-4589-8631-F9040C0685AC}" dt="2026-10-02T11:23:17.887" v="19011" actId="20577"/>
      <pc:docMkLst>
        <pc:docMk/>
      </pc:docMkLst>
      <pc:sldChg chg="addSp modSp mod">
        <pc:chgData name="Christian Borg" userId="10838fa4-b570-471e-861c-76967781be3e" providerId="ADAL" clId="{83048E51-DB6F-4589-8631-F9040C0685AC}" dt="2026-10-02T11:23:17.887" v="19011" actId="20577"/>
        <pc:sldMkLst>
          <pc:docMk/>
          <pc:sldMk cId="0" sldId="275"/>
        </pc:sldMkLst>
        <pc:spChg chg="mod">
          <ac:chgData name="Christian Borg" userId="10838fa4-b570-471e-861c-76967781be3e" providerId="ADAL" clId="{83048E51-DB6F-4589-8631-F9040C0685AC}" dt="2026-10-02T09:16:12.200" v="18837" actId="6549"/>
          <ac:spMkLst>
            <pc:docMk/>
            <pc:sldMk cId="0" sldId="275"/>
            <ac:spMk id="8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11:23:17.887" v="19011" actId="20577"/>
          <ac:spMkLst>
            <pc:docMk/>
            <pc:sldMk cId="0" sldId="275"/>
            <ac:spMk id="9" creationId="{00000000-0000-0000-0000-000000000000}"/>
          </ac:spMkLst>
        </pc:spChg>
        <pc:spChg chg="add mod">
          <ac:chgData name="Christian Borg" userId="10838fa4-b570-471e-861c-76967781be3e" providerId="ADAL" clId="{83048E51-DB6F-4589-8631-F9040C0685AC}" dt="2026-10-02T09:18:48.766" v="18919" actId="1076"/>
          <ac:spMkLst>
            <pc:docMk/>
            <pc:sldMk cId="0" sldId="275"/>
            <ac:spMk id="19" creationId="{659D6C96-18C1-51E0-1C6A-F4057229E7D9}"/>
          </ac:spMkLst>
        </pc:spChg>
        <pc:spChg chg="mod">
          <ac:chgData name="Christian Borg" userId="10838fa4-b570-471e-861c-76967781be3e" providerId="ADAL" clId="{83048E51-DB6F-4589-8631-F9040C0685AC}" dt="2026-10-02T09:19:36.933" v="18961" actId="6549"/>
          <ac:spMkLst>
            <pc:docMk/>
            <pc:sldMk cId="0" sldId="275"/>
            <ac:spMk id="28" creationId="{554641CF-FD3D-75B5-5E80-AA8C8D0C4B09}"/>
          </ac:spMkLst>
        </pc:spChg>
        <pc:spChg chg="mod">
          <ac:chgData name="Christian Borg" userId="10838fa4-b570-471e-861c-76967781be3e" providerId="ADAL" clId="{83048E51-DB6F-4589-8631-F9040C0685AC}" dt="2026-10-02T09:17:50.788" v="18903" actId="14100"/>
          <ac:spMkLst>
            <pc:docMk/>
            <pc:sldMk cId="0" sldId="275"/>
            <ac:spMk id="29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18:29.208" v="18917" actId="1076"/>
          <ac:spMkLst>
            <pc:docMk/>
            <pc:sldMk cId="0" sldId="275"/>
            <ac:spMk id="33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19:53.685" v="18964" actId="20577"/>
          <ac:spMkLst>
            <pc:docMk/>
            <pc:sldMk cId="0" sldId="275"/>
            <ac:spMk id="34" creationId="{00000000-0000-0000-0000-000000000000}"/>
          </ac:spMkLst>
        </pc:spChg>
        <pc:spChg chg="mod">
          <ac:chgData name="Christian Borg" userId="10838fa4-b570-471e-861c-76967781be3e" providerId="ADAL" clId="{83048E51-DB6F-4589-8631-F9040C0685AC}" dt="2026-10-02T09:18:38.842" v="18918" actId="1076"/>
          <ac:spMkLst>
            <pc:docMk/>
            <pc:sldMk cId="0" sldId="275"/>
            <ac:spMk id="82" creationId="{050EA0A1-8EE7-043E-CB3A-4508EC93073E}"/>
          </ac:spMkLst>
        </pc:spChg>
        <pc:cxnChg chg="mod">
          <ac:chgData name="Christian Borg" userId="10838fa4-b570-471e-861c-76967781be3e" providerId="ADAL" clId="{83048E51-DB6F-4589-8631-F9040C0685AC}" dt="2026-10-02T09:19:21.657" v="18955" actId="14100"/>
          <ac:cxnSpMkLst>
            <pc:docMk/>
            <pc:sldMk cId="0" sldId="275"/>
            <ac:cxnSpMk id="4" creationId="{BC73245C-8B8D-E803-6949-F707D4AA52AA}"/>
          </ac:cxnSpMkLst>
        </pc:cxnChg>
        <pc:cxnChg chg="add mod ord">
          <ac:chgData name="Christian Borg" userId="10838fa4-b570-471e-861c-76967781be3e" providerId="ADAL" clId="{83048E51-DB6F-4589-8631-F9040C0685AC}" dt="2026-10-02T09:19:15.534" v="18952" actId="1035"/>
          <ac:cxnSpMkLst>
            <pc:docMk/>
            <pc:sldMk cId="0" sldId="275"/>
            <ac:cxnSpMk id="37" creationId="{C24A6715-67B1-D665-545D-08B12FD18541}"/>
          </ac:cxnSpMkLst>
        </pc:cxnChg>
        <pc:cxnChg chg="mod">
          <ac:chgData name="Christian Borg" userId="10838fa4-b570-471e-861c-76967781be3e" providerId="ADAL" clId="{83048E51-DB6F-4589-8631-F9040C0685AC}" dt="2026-10-02T09:19:00.431" v="18930" actId="1036"/>
          <ac:cxnSpMkLst>
            <pc:docMk/>
            <pc:sldMk cId="0" sldId="275"/>
            <ac:cxnSpMk id="71" creationId="{EB0A09A5-BF25-4ADE-55C5-85E289AABAE0}"/>
          </ac:cxnSpMkLst>
        </pc:cxnChg>
        <pc:cxnChg chg="mod">
          <ac:chgData name="Christian Borg" userId="10838fa4-b570-471e-861c-76967781be3e" providerId="ADAL" clId="{83048E51-DB6F-4589-8631-F9040C0685AC}" dt="2026-10-02T09:19:07.319" v="18940" actId="1035"/>
          <ac:cxnSpMkLst>
            <pc:docMk/>
            <pc:sldMk cId="0" sldId="275"/>
            <ac:cxnSpMk id="83" creationId="{55FEA7C3-C621-CA42-64C8-FAE66C445CE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06460-296E-49FD-A96C-C54E54AF8280}" type="datetimeFigureOut">
              <a:rPr lang="en-MT" smtClean="0"/>
              <a:t>02/10/2026</a:t>
            </a:fld>
            <a:endParaRPr lang="en-M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1C29DF-24AD-4D35-9B9B-735C1F3232C9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2068688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1C29DF-24AD-4D35-9B9B-735C1F3232C9}" type="slidenum">
              <a:rPr lang="en-MT" smtClean="0"/>
              <a:t>1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1091659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Connector 6">
            <a:extLst>
              <a:ext uri="{FF2B5EF4-FFF2-40B4-BE49-F238E27FC236}">
                <a16:creationId xmlns:a16="http://schemas.microsoft.com/office/drawing/2014/main" id="{C24A6715-67B1-D665-545D-08B12FD18541}"/>
              </a:ext>
            </a:extLst>
          </p:cNvPr>
          <p:cNvCxnSpPr>
            <a:cxnSpLocks/>
          </p:cNvCxnSpPr>
          <p:nvPr/>
        </p:nvCxnSpPr>
        <p:spPr>
          <a:xfrm>
            <a:off x="7178927" y="4634682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6">
            <a:extLst>
              <a:ext uri="{FF2B5EF4-FFF2-40B4-BE49-F238E27FC236}">
                <a16:creationId xmlns:a16="http://schemas.microsoft.com/office/drawing/2014/main" id="{BD81398E-409A-C86D-65AD-C33E93780518}"/>
              </a:ext>
            </a:extLst>
          </p:cNvPr>
          <p:cNvCxnSpPr>
            <a:cxnSpLocks/>
          </p:cNvCxnSpPr>
          <p:nvPr/>
        </p:nvCxnSpPr>
        <p:spPr>
          <a:xfrm>
            <a:off x="4435402" y="4360960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6">
            <a:extLst>
              <a:ext uri="{FF2B5EF4-FFF2-40B4-BE49-F238E27FC236}">
                <a16:creationId xmlns:a16="http://schemas.microsoft.com/office/drawing/2014/main" id="{40DAABE2-731A-AFE9-EAD2-AE96CFA7B6CE}"/>
              </a:ext>
            </a:extLst>
          </p:cNvPr>
          <p:cNvCxnSpPr>
            <a:cxnSpLocks/>
          </p:cNvCxnSpPr>
          <p:nvPr/>
        </p:nvCxnSpPr>
        <p:spPr>
          <a:xfrm>
            <a:off x="2811931" y="2949809"/>
            <a:ext cx="846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6">
            <a:extLst>
              <a:ext uri="{FF2B5EF4-FFF2-40B4-BE49-F238E27FC236}">
                <a16:creationId xmlns:a16="http://schemas.microsoft.com/office/drawing/2014/main" id="{8CE4C48D-7255-9F28-5CA4-BB80BC464D80}"/>
              </a:ext>
            </a:extLst>
          </p:cNvPr>
          <p:cNvCxnSpPr>
            <a:cxnSpLocks/>
          </p:cNvCxnSpPr>
          <p:nvPr/>
        </p:nvCxnSpPr>
        <p:spPr>
          <a:xfrm>
            <a:off x="114800" y="2603351"/>
            <a:ext cx="1908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6">
            <a:extLst>
              <a:ext uri="{FF2B5EF4-FFF2-40B4-BE49-F238E27FC236}">
                <a16:creationId xmlns:a16="http://schemas.microsoft.com/office/drawing/2014/main" id="{A929EB04-1574-1949-98A3-A8504E587CD6}"/>
              </a:ext>
            </a:extLst>
          </p:cNvPr>
          <p:cNvCxnSpPr>
            <a:cxnSpLocks/>
          </p:cNvCxnSpPr>
          <p:nvPr/>
        </p:nvCxnSpPr>
        <p:spPr>
          <a:xfrm>
            <a:off x="5504479" y="1508000"/>
            <a:ext cx="756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6">
            <a:extLst>
              <a:ext uri="{FF2B5EF4-FFF2-40B4-BE49-F238E27FC236}">
                <a16:creationId xmlns:a16="http://schemas.microsoft.com/office/drawing/2014/main" id="{3AA13091-3E62-DD6F-91A1-A75C139D8877}"/>
              </a:ext>
            </a:extLst>
          </p:cNvPr>
          <p:cNvCxnSpPr>
            <a:cxnSpLocks/>
          </p:cNvCxnSpPr>
          <p:nvPr/>
        </p:nvCxnSpPr>
        <p:spPr>
          <a:xfrm>
            <a:off x="110938" y="3715414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6">
            <a:extLst>
              <a:ext uri="{FF2B5EF4-FFF2-40B4-BE49-F238E27FC236}">
                <a16:creationId xmlns:a16="http://schemas.microsoft.com/office/drawing/2014/main" id="{4745C492-3C3C-14A3-3EDB-3C8EEBBF90EE}"/>
              </a:ext>
            </a:extLst>
          </p:cNvPr>
          <p:cNvCxnSpPr>
            <a:cxnSpLocks/>
          </p:cNvCxnSpPr>
          <p:nvPr/>
        </p:nvCxnSpPr>
        <p:spPr>
          <a:xfrm>
            <a:off x="2873323" y="3721703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6">
            <a:extLst>
              <a:ext uri="{FF2B5EF4-FFF2-40B4-BE49-F238E27FC236}">
                <a16:creationId xmlns:a16="http://schemas.microsoft.com/office/drawing/2014/main" id="{1B7A547B-7438-5265-E621-516D5C0CDB25}"/>
              </a:ext>
            </a:extLst>
          </p:cNvPr>
          <p:cNvCxnSpPr>
            <a:cxnSpLocks/>
          </p:cNvCxnSpPr>
          <p:nvPr/>
        </p:nvCxnSpPr>
        <p:spPr>
          <a:xfrm>
            <a:off x="2866915" y="3323804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6">
            <a:extLst>
              <a:ext uri="{FF2B5EF4-FFF2-40B4-BE49-F238E27FC236}">
                <a16:creationId xmlns:a16="http://schemas.microsoft.com/office/drawing/2014/main" id="{42C66486-69A2-E257-22EC-E4662868F95B}"/>
              </a:ext>
            </a:extLst>
          </p:cNvPr>
          <p:cNvCxnSpPr>
            <a:cxnSpLocks/>
          </p:cNvCxnSpPr>
          <p:nvPr/>
        </p:nvCxnSpPr>
        <p:spPr>
          <a:xfrm>
            <a:off x="110938" y="3332420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18">
            <a:extLst>
              <a:ext uri="{FF2B5EF4-FFF2-40B4-BE49-F238E27FC236}">
                <a16:creationId xmlns:a16="http://schemas.microsoft.com/office/drawing/2014/main" id="{FE0FD8FC-5C75-E4E9-0A58-709641BF484A}"/>
              </a:ext>
            </a:extLst>
          </p:cNvPr>
          <p:cNvCxnSpPr>
            <a:cxnSpLocks/>
          </p:cNvCxnSpPr>
          <p:nvPr/>
        </p:nvCxnSpPr>
        <p:spPr>
          <a:xfrm>
            <a:off x="3662148" y="2940116"/>
            <a:ext cx="0" cy="79200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10">
            <a:extLst>
              <a:ext uri="{FF2B5EF4-FFF2-40B4-BE49-F238E27FC236}">
                <a16:creationId xmlns:a16="http://schemas.microsoft.com/office/drawing/2014/main" id="{6BFC5A29-D540-947F-7ECC-D0D1F408C530}"/>
              </a:ext>
            </a:extLst>
          </p:cNvPr>
          <p:cNvCxnSpPr>
            <a:cxnSpLocks/>
          </p:cNvCxnSpPr>
          <p:nvPr/>
        </p:nvCxnSpPr>
        <p:spPr>
          <a:xfrm>
            <a:off x="2672171" y="1991627"/>
            <a:ext cx="12109" cy="936000"/>
          </a:xfrm>
          <a:prstGeom prst="line">
            <a:avLst/>
          </a:prstGeom>
          <a:ln w="1524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6">
            <a:extLst>
              <a:ext uri="{FF2B5EF4-FFF2-40B4-BE49-F238E27FC236}">
                <a16:creationId xmlns:a16="http://schemas.microsoft.com/office/drawing/2014/main" id="{55FEA7C3-C621-CA42-64C8-FAE66C445CE0}"/>
              </a:ext>
            </a:extLst>
          </p:cNvPr>
          <p:cNvCxnSpPr>
            <a:cxnSpLocks/>
          </p:cNvCxnSpPr>
          <p:nvPr/>
        </p:nvCxnSpPr>
        <p:spPr>
          <a:xfrm>
            <a:off x="7163615" y="4290878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6">
            <a:extLst>
              <a:ext uri="{FF2B5EF4-FFF2-40B4-BE49-F238E27FC236}">
                <a16:creationId xmlns:a16="http://schemas.microsoft.com/office/drawing/2014/main" id="{B9DD920F-07F4-1B00-5E33-3856E6FB35D1}"/>
              </a:ext>
            </a:extLst>
          </p:cNvPr>
          <p:cNvCxnSpPr>
            <a:cxnSpLocks/>
          </p:cNvCxnSpPr>
          <p:nvPr/>
        </p:nvCxnSpPr>
        <p:spPr>
          <a:xfrm>
            <a:off x="4437378" y="3981308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6">
            <a:extLst>
              <a:ext uri="{FF2B5EF4-FFF2-40B4-BE49-F238E27FC236}">
                <a16:creationId xmlns:a16="http://schemas.microsoft.com/office/drawing/2014/main" id="{67529931-098E-1FC2-8FE1-1AA1AA2DF53E}"/>
              </a:ext>
            </a:extLst>
          </p:cNvPr>
          <p:cNvCxnSpPr>
            <a:cxnSpLocks/>
          </p:cNvCxnSpPr>
          <p:nvPr/>
        </p:nvCxnSpPr>
        <p:spPr>
          <a:xfrm>
            <a:off x="828622" y="1098286"/>
            <a:ext cx="2808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6">
            <a:extLst>
              <a:ext uri="{FF2B5EF4-FFF2-40B4-BE49-F238E27FC236}">
                <a16:creationId xmlns:a16="http://schemas.microsoft.com/office/drawing/2014/main" id="{468F838A-246E-6F9B-A7D1-ABAF0B61C439}"/>
              </a:ext>
            </a:extLst>
          </p:cNvPr>
          <p:cNvCxnSpPr>
            <a:cxnSpLocks/>
          </p:cNvCxnSpPr>
          <p:nvPr/>
        </p:nvCxnSpPr>
        <p:spPr>
          <a:xfrm>
            <a:off x="872296" y="1727272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6">
            <a:extLst>
              <a:ext uri="{FF2B5EF4-FFF2-40B4-BE49-F238E27FC236}">
                <a16:creationId xmlns:a16="http://schemas.microsoft.com/office/drawing/2014/main" id="{0B1E7135-F03A-36AE-DBD6-656B6869C8B1}"/>
              </a:ext>
            </a:extLst>
          </p:cNvPr>
          <p:cNvCxnSpPr>
            <a:cxnSpLocks/>
          </p:cNvCxnSpPr>
          <p:nvPr/>
        </p:nvCxnSpPr>
        <p:spPr>
          <a:xfrm>
            <a:off x="828622" y="839942"/>
            <a:ext cx="331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6">
            <a:extLst>
              <a:ext uri="{FF2B5EF4-FFF2-40B4-BE49-F238E27FC236}">
                <a16:creationId xmlns:a16="http://schemas.microsoft.com/office/drawing/2014/main" id="{7684CBC9-38CC-626C-A964-05DE473AC121}"/>
              </a:ext>
            </a:extLst>
          </p:cNvPr>
          <p:cNvCxnSpPr>
            <a:cxnSpLocks/>
          </p:cNvCxnSpPr>
          <p:nvPr/>
        </p:nvCxnSpPr>
        <p:spPr>
          <a:xfrm>
            <a:off x="1655460" y="1226281"/>
            <a:ext cx="1980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10">
            <a:extLst>
              <a:ext uri="{FF2B5EF4-FFF2-40B4-BE49-F238E27FC236}">
                <a16:creationId xmlns:a16="http://schemas.microsoft.com/office/drawing/2014/main" id="{9E8B9BEE-76EE-C819-95B0-78054E19FCDE}"/>
              </a:ext>
            </a:extLst>
          </p:cNvPr>
          <p:cNvCxnSpPr>
            <a:cxnSpLocks/>
          </p:cNvCxnSpPr>
          <p:nvPr/>
        </p:nvCxnSpPr>
        <p:spPr>
          <a:xfrm>
            <a:off x="6255641" y="1496237"/>
            <a:ext cx="0" cy="180000"/>
          </a:xfrm>
          <a:prstGeom prst="line">
            <a:avLst/>
          </a:prstGeom>
          <a:ln w="1524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10">
            <a:extLst>
              <a:ext uri="{FF2B5EF4-FFF2-40B4-BE49-F238E27FC236}">
                <a16:creationId xmlns:a16="http://schemas.microsoft.com/office/drawing/2014/main" id="{F4DEF3BB-09AB-43B1-651F-CE7D0D885F8B}"/>
              </a:ext>
            </a:extLst>
          </p:cNvPr>
          <p:cNvCxnSpPr>
            <a:cxnSpLocks/>
          </p:cNvCxnSpPr>
          <p:nvPr/>
        </p:nvCxnSpPr>
        <p:spPr>
          <a:xfrm>
            <a:off x="4573450" y="1820524"/>
            <a:ext cx="0" cy="432000"/>
          </a:xfrm>
          <a:prstGeom prst="line">
            <a:avLst/>
          </a:prstGeom>
          <a:ln w="1524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6">
            <a:extLst>
              <a:ext uri="{FF2B5EF4-FFF2-40B4-BE49-F238E27FC236}">
                <a16:creationId xmlns:a16="http://schemas.microsoft.com/office/drawing/2014/main" id="{EB0A09A5-BF25-4ADE-55C5-85E289AABAE0}"/>
              </a:ext>
            </a:extLst>
          </p:cNvPr>
          <p:cNvCxnSpPr>
            <a:cxnSpLocks/>
          </p:cNvCxnSpPr>
          <p:nvPr/>
        </p:nvCxnSpPr>
        <p:spPr>
          <a:xfrm>
            <a:off x="7161994" y="3797209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10">
            <a:extLst>
              <a:ext uri="{FF2B5EF4-FFF2-40B4-BE49-F238E27FC236}">
                <a16:creationId xmlns:a16="http://schemas.microsoft.com/office/drawing/2014/main" id="{D1FA924F-08D7-C171-BE6A-725103F922EB}"/>
              </a:ext>
            </a:extLst>
          </p:cNvPr>
          <p:cNvCxnSpPr>
            <a:cxnSpLocks/>
          </p:cNvCxnSpPr>
          <p:nvPr/>
        </p:nvCxnSpPr>
        <p:spPr>
          <a:xfrm>
            <a:off x="1650113" y="1216928"/>
            <a:ext cx="0" cy="504000"/>
          </a:xfrm>
          <a:prstGeom prst="line">
            <a:avLst/>
          </a:prstGeom>
          <a:ln w="1524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6">
            <a:extLst>
              <a:ext uri="{FF2B5EF4-FFF2-40B4-BE49-F238E27FC236}">
                <a16:creationId xmlns:a16="http://schemas.microsoft.com/office/drawing/2014/main" id="{147B92E6-A3EB-294A-4FFB-783D87CF1ECA}"/>
              </a:ext>
            </a:extLst>
          </p:cNvPr>
          <p:cNvCxnSpPr>
            <a:cxnSpLocks/>
          </p:cNvCxnSpPr>
          <p:nvPr/>
        </p:nvCxnSpPr>
        <p:spPr>
          <a:xfrm>
            <a:off x="2670414" y="1999708"/>
            <a:ext cx="5328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10">
            <a:extLst>
              <a:ext uri="{FF2B5EF4-FFF2-40B4-BE49-F238E27FC236}">
                <a16:creationId xmlns:a16="http://schemas.microsoft.com/office/drawing/2014/main" id="{8C6F4A17-E100-99AD-F5F4-3A83C032B443}"/>
              </a:ext>
            </a:extLst>
          </p:cNvPr>
          <p:cNvCxnSpPr>
            <a:cxnSpLocks/>
          </p:cNvCxnSpPr>
          <p:nvPr/>
        </p:nvCxnSpPr>
        <p:spPr>
          <a:xfrm>
            <a:off x="8002430" y="1991214"/>
            <a:ext cx="12109" cy="612000"/>
          </a:xfrm>
          <a:prstGeom prst="line">
            <a:avLst/>
          </a:prstGeom>
          <a:ln w="1524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6">
            <a:extLst>
              <a:ext uri="{FF2B5EF4-FFF2-40B4-BE49-F238E27FC236}">
                <a16:creationId xmlns:a16="http://schemas.microsoft.com/office/drawing/2014/main" id="{51D8030B-CBEC-A770-F9BD-3061F7913F21}"/>
              </a:ext>
            </a:extLst>
          </p:cNvPr>
          <p:cNvCxnSpPr>
            <a:cxnSpLocks/>
          </p:cNvCxnSpPr>
          <p:nvPr/>
        </p:nvCxnSpPr>
        <p:spPr>
          <a:xfrm>
            <a:off x="7163475" y="2987152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6">
            <a:extLst>
              <a:ext uri="{FF2B5EF4-FFF2-40B4-BE49-F238E27FC236}">
                <a16:creationId xmlns:a16="http://schemas.microsoft.com/office/drawing/2014/main" id="{AA092FCB-C664-B72F-C006-FEA7032FA8F8}"/>
              </a:ext>
            </a:extLst>
          </p:cNvPr>
          <p:cNvCxnSpPr>
            <a:cxnSpLocks/>
          </p:cNvCxnSpPr>
          <p:nvPr/>
        </p:nvCxnSpPr>
        <p:spPr>
          <a:xfrm>
            <a:off x="7164060" y="3341945"/>
            <a:ext cx="792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18">
            <a:extLst>
              <a:ext uri="{FF2B5EF4-FFF2-40B4-BE49-F238E27FC236}">
                <a16:creationId xmlns:a16="http://schemas.microsoft.com/office/drawing/2014/main" id="{BC73245C-8B8D-E803-6949-F707D4AA52AA}"/>
              </a:ext>
            </a:extLst>
          </p:cNvPr>
          <p:cNvCxnSpPr>
            <a:cxnSpLocks/>
          </p:cNvCxnSpPr>
          <p:nvPr/>
        </p:nvCxnSpPr>
        <p:spPr>
          <a:xfrm>
            <a:off x="7164058" y="2552105"/>
            <a:ext cx="0" cy="208800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">
            <a:extLst>
              <a:ext uri="{FF2B5EF4-FFF2-40B4-BE49-F238E27FC236}">
                <a16:creationId xmlns:a16="http://schemas.microsoft.com/office/drawing/2014/main" id="{AF08C056-C707-6B41-5C8A-EEFAB574A0B2}"/>
              </a:ext>
            </a:extLst>
          </p:cNvPr>
          <p:cNvCxnSpPr>
            <a:cxnSpLocks/>
          </p:cNvCxnSpPr>
          <p:nvPr/>
        </p:nvCxnSpPr>
        <p:spPr>
          <a:xfrm>
            <a:off x="5515630" y="3272849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">
            <a:extLst>
              <a:ext uri="{FF2B5EF4-FFF2-40B4-BE49-F238E27FC236}">
                <a16:creationId xmlns:a16="http://schemas.microsoft.com/office/drawing/2014/main" id="{14AD158B-8910-7E8A-0DBB-65583A77EE50}"/>
              </a:ext>
            </a:extLst>
          </p:cNvPr>
          <p:cNvCxnSpPr>
            <a:cxnSpLocks/>
          </p:cNvCxnSpPr>
          <p:nvPr/>
        </p:nvCxnSpPr>
        <p:spPr>
          <a:xfrm>
            <a:off x="4430579" y="2778901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10">
            <a:extLst>
              <a:ext uri="{FF2B5EF4-FFF2-40B4-BE49-F238E27FC236}">
                <a16:creationId xmlns:a16="http://schemas.microsoft.com/office/drawing/2014/main" id="{D1CC7AA6-706C-DFC7-2FF8-1283DD526CDB}"/>
              </a:ext>
            </a:extLst>
          </p:cNvPr>
          <p:cNvCxnSpPr>
            <a:cxnSpLocks/>
          </p:cNvCxnSpPr>
          <p:nvPr/>
        </p:nvCxnSpPr>
        <p:spPr>
          <a:xfrm>
            <a:off x="5515630" y="2361363"/>
            <a:ext cx="18139" cy="2520000"/>
          </a:xfrm>
          <a:prstGeom prst="line">
            <a:avLst/>
          </a:prstGeom>
          <a:ln w="1524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">
            <a:extLst>
              <a:ext uri="{FF2B5EF4-FFF2-40B4-BE49-F238E27FC236}">
                <a16:creationId xmlns:a16="http://schemas.microsoft.com/office/drawing/2014/main" id="{EC275B51-33F8-73DB-8EB3-61A7FB5E2893}"/>
              </a:ext>
            </a:extLst>
          </p:cNvPr>
          <p:cNvCxnSpPr>
            <a:cxnSpLocks/>
          </p:cNvCxnSpPr>
          <p:nvPr/>
        </p:nvCxnSpPr>
        <p:spPr>
          <a:xfrm>
            <a:off x="5523224" y="4568447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">
            <a:extLst>
              <a:ext uri="{FF2B5EF4-FFF2-40B4-BE49-F238E27FC236}">
                <a16:creationId xmlns:a16="http://schemas.microsoft.com/office/drawing/2014/main" id="{0F00D959-B1AE-6224-6719-BD8E923D0690}"/>
              </a:ext>
            </a:extLst>
          </p:cNvPr>
          <p:cNvCxnSpPr>
            <a:cxnSpLocks/>
          </p:cNvCxnSpPr>
          <p:nvPr/>
        </p:nvCxnSpPr>
        <p:spPr>
          <a:xfrm>
            <a:off x="5533769" y="4873418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">
            <a:extLst>
              <a:ext uri="{FF2B5EF4-FFF2-40B4-BE49-F238E27FC236}">
                <a16:creationId xmlns:a16="http://schemas.microsoft.com/office/drawing/2014/main" id="{602F340F-97A1-602F-50BB-C691945231C6}"/>
              </a:ext>
            </a:extLst>
          </p:cNvPr>
          <p:cNvCxnSpPr>
            <a:cxnSpLocks/>
          </p:cNvCxnSpPr>
          <p:nvPr/>
        </p:nvCxnSpPr>
        <p:spPr>
          <a:xfrm>
            <a:off x="5524339" y="4131791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">
            <a:extLst>
              <a:ext uri="{FF2B5EF4-FFF2-40B4-BE49-F238E27FC236}">
                <a16:creationId xmlns:a16="http://schemas.microsoft.com/office/drawing/2014/main" id="{71C0D19F-F8E9-173C-A7D6-090DA1C45564}"/>
              </a:ext>
            </a:extLst>
          </p:cNvPr>
          <p:cNvCxnSpPr>
            <a:cxnSpLocks/>
          </p:cNvCxnSpPr>
          <p:nvPr/>
        </p:nvCxnSpPr>
        <p:spPr>
          <a:xfrm>
            <a:off x="5528596" y="3713107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6">
            <a:extLst>
              <a:ext uri="{FF2B5EF4-FFF2-40B4-BE49-F238E27FC236}">
                <a16:creationId xmlns:a16="http://schemas.microsoft.com/office/drawing/2014/main" id="{16172DEA-8214-7039-A207-A656E4ABA47F}"/>
              </a:ext>
            </a:extLst>
          </p:cNvPr>
          <p:cNvCxnSpPr>
            <a:cxnSpLocks/>
          </p:cNvCxnSpPr>
          <p:nvPr/>
        </p:nvCxnSpPr>
        <p:spPr>
          <a:xfrm flipV="1">
            <a:off x="4430311" y="3210190"/>
            <a:ext cx="1028343" cy="4737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6">
            <a:extLst>
              <a:ext uri="{FF2B5EF4-FFF2-40B4-BE49-F238E27FC236}">
                <a16:creationId xmlns:a16="http://schemas.microsoft.com/office/drawing/2014/main" id="{B0BF1E82-55E9-DEBC-2D81-382322721B53}"/>
              </a:ext>
            </a:extLst>
          </p:cNvPr>
          <p:cNvCxnSpPr>
            <a:cxnSpLocks/>
          </p:cNvCxnSpPr>
          <p:nvPr/>
        </p:nvCxnSpPr>
        <p:spPr>
          <a:xfrm>
            <a:off x="4437858" y="4732127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10">
            <a:extLst>
              <a:ext uri="{FF2B5EF4-FFF2-40B4-BE49-F238E27FC236}">
                <a16:creationId xmlns:a16="http://schemas.microsoft.com/office/drawing/2014/main" id="{5D2EFECD-7FD0-2F28-4548-2081A3BFF8CC}"/>
              </a:ext>
            </a:extLst>
          </p:cNvPr>
          <p:cNvCxnSpPr>
            <a:cxnSpLocks/>
          </p:cNvCxnSpPr>
          <p:nvPr/>
        </p:nvCxnSpPr>
        <p:spPr>
          <a:xfrm>
            <a:off x="5445460" y="2296505"/>
            <a:ext cx="12109" cy="244800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>
            <a:cxnSpLocks/>
          </p:cNvCxnSpPr>
          <p:nvPr/>
        </p:nvCxnSpPr>
        <p:spPr>
          <a:xfrm>
            <a:off x="5512959" y="1168509"/>
            <a:ext cx="2556000" cy="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6">
            <a:extLst>
              <a:ext uri="{FF2B5EF4-FFF2-40B4-BE49-F238E27FC236}">
                <a16:creationId xmlns:a16="http://schemas.microsoft.com/office/drawing/2014/main" id="{BA5C9245-0E5D-A260-27AA-B837F14804CA}"/>
              </a:ext>
            </a:extLst>
          </p:cNvPr>
          <p:cNvCxnSpPr>
            <a:cxnSpLocks/>
          </p:cNvCxnSpPr>
          <p:nvPr/>
        </p:nvCxnSpPr>
        <p:spPr>
          <a:xfrm>
            <a:off x="4430311" y="3600460"/>
            <a:ext cx="1021275" cy="4615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300" b="1" dirty="0">
                <a:solidFill>
                  <a:srgbClr val="FFFFFF"/>
                </a:solidFill>
              </a:rPr>
              <a:t>G</a:t>
            </a:r>
            <a:r>
              <a:rPr lang="en-GB" sz="1300" b="1" dirty="0">
                <a:solidFill>
                  <a:srgbClr val="FFFFFF"/>
                </a:solidFill>
              </a:rPr>
              <a:t>OVERNANCE, EXECUTIVE</a:t>
            </a:r>
            <a:r>
              <a:rPr sz="1300" b="1" dirty="0">
                <a:solidFill>
                  <a:srgbClr val="FFFFFF"/>
                </a:solidFill>
              </a:rPr>
              <a:t> L</a:t>
            </a:r>
            <a:r>
              <a:rPr lang="en-GB" sz="1300" b="1" dirty="0">
                <a:solidFill>
                  <a:srgbClr val="FFFFFF"/>
                </a:solidFill>
              </a:rPr>
              <a:t>EADERSHIP</a:t>
            </a:r>
            <a:r>
              <a:rPr sz="1300" b="1" dirty="0">
                <a:solidFill>
                  <a:srgbClr val="FFFFFF"/>
                </a:solidFill>
              </a:rPr>
              <a:t> &amp; C</a:t>
            </a:r>
            <a:r>
              <a:rPr lang="en-GB" sz="1300" b="1" dirty="0">
                <a:solidFill>
                  <a:srgbClr val="FFFFFF"/>
                </a:solidFill>
              </a:rPr>
              <a:t>ORPORATE SERVICES</a:t>
            </a:r>
            <a:endParaRPr sz="1300" b="1" dirty="0">
              <a:solidFill>
                <a:srgbClr val="FF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475488"/>
            <a:ext cx="9144000" cy="36576"/>
          </a:xfrm>
          <a:prstGeom prst="rect">
            <a:avLst/>
          </a:prstGeom>
          <a:solidFill>
            <a:srgbClr val="C8A9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703320" y="554724"/>
            <a:ext cx="1737360" cy="357777"/>
          </a:xfrm>
          <a:prstGeom prst="rect">
            <a:avLst/>
          </a:prstGeom>
          <a:solidFill>
            <a:srgbClr val="1A4A8A"/>
          </a:solidFill>
          <a:ln w="1778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850" b="1">
                <a:solidFill>
                  <a:srgbClr val="FFFFFF"/>
                </a:solidFill>
              </a:rPr>
              <a:t>Board of Governors</a:t>
            </a:r>
          </a:p>
          <a:p>
            <a:pPr algn="ctr"/>
            <a:r>
              <a:rPr sz="750" b="0">
                <a:solidFill>
                  <a:srgbClr val="FFFFFF"/>
                </a:solidFill>
              </a:rPr>
              <a:t>Chair</a:t>
            </a:r>
            <a:r>
              <a:rPr lang="en-GB" sz="750" b="0">
                <a:solidFill>
                  <a:srgbClr val="FFFFFF"/>
                </a:solidFill>
              </a:rPr>
              <a:t>person</a:t>
            </a:r>
            <a:endParaRPr sz="750" b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03321" y="1022086"/>
            <a:ext cx="1737360" cy="335931"/>
          </a:xfrm>
          <a:prstGeom prst="rect">
            <a:avLst/>
          </a:prstGeom>
          <a:solidFill>
            <a:srgbClr val="C8A94A"/>
          </a:solidFill>
          <a:ln w="1778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900" b="1" dirty="0">
                <a:solidFill>
                  <a:srgbClr val="003366"/>
                </a:solidFill>
              </a:rPr>
              <a:t>Chief Executive Officer</a:t>
            </a:r>
          </a:p>
        </p:txBody>
      </p:sp>
      <p:sp>
        <p:nvSpPr>
          <p:cNvPr id="8" name="Rectangle 7"/>
          <p:cNvSpPr/>
          <p:nvPr/>
        </p:nvSpPr>
        <p:spPr>
          <a:xfrm>
            <a:off x="83320" y="762005"/>
            <a:ext cx="1513480" cy="390062"/>
          </a:xfrm>
          <a:prstGeom prst="rect">
            <a:avLst/>
          </a:prstGeom>
          <a:solidFill>
            <a:srgbClr val="FFFFFF"/>
          </a:solidFill>
          <a:ln w="1397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800" b="1" dirty="0">
                <a:solidFill>
                  <a:srgbClr val="003366"/>
                </a:solidFill>
              </a:rPr>
              <a:t>Internal Quality</a:t>
            </a:r>
            <a:r>
              <a:rPr lang="en-GB" sz="800" b="1" dirty="0">
                <a:solidFill>
                  <a:srgbClr val="003366"/>
                </a:solidFill>
              </a:rPr>
              <a:t> (IQAU)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Director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5900737" y="1434356"/>
            <a:ext cx="1971054" cy="5054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397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800" b="1" dirty="0">
                <a:solidFill>
                  <a:schemeClr val="tx1"/>
                </a:solidFill>
              </a:rPr>
              <a:t>Office of the CEO</a:t>
            </a:r>
          </a:p>
          <a:p>
            <a:pPr algn="ctr"/>
            <a:r>
              <a:rPr lang="en-GB" sz="75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Junior Lawyer</a:t>
            </a:r>
          </a:p>
          <a:p>
            <a:pPr algn="ctr"/>
            <a:r>
              <a:rPr lang="en-GB" sz="7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Manager II – Corporate Strategy</a:t>
            </a:r>
          </a:p>
          <a:p>
            <a:pPr algn="ctr"/>
            <a:r>
              <a:rPr lang="en-GB" sz="75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Manager II – Executive Office</a:t>
            </a:r>
            <a:endParaRPr sz="75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01262" y="1420258"/>
            <a:ext cx="1737360" cy="332481"/>
          </a:xfrm>
          <a:prstGeom prst="rect">
            <a:avLst/>
          </a:prstGeom>
          <a:solidFill>
            <a:srgbClr val="1A4A8A"/>
          </a:solidFill>
          <a:ln w="1778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850" b="1" dirty="0">
                <a:solidFill>
                  <a:srgbClr val="FFFFFF"/>
                </a:solidFill>
              </a:rPr>
              <a:t>Deputy Chief Executive Officer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53387" y="2054929"/>
            <a:ext cx="1952828" cy="368709"/>
          </a:xfrm>
          <a:prstGeom prst="rect">
            <a:avLst/>
          </a:prstGeom>
          <a:solidFill>
            <a:srgbClr val="C8A94A"/>
          </a:solidFill>
          <a:ln w="1778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900" b="1" dirty="0">
                <a:solidFill>
                  <a:srgbClr val="003366"/>
                </a:solidFill>
              </a:rPr>
              <a:t>Chief Operations Officer</a:t>
            </a:r>
            <a:r>
              <a:rPr sz="900" b="1" dirty="0">
                <a:solidFill>
                  <a:srgbClr val="003366"/>
                </a:solidFill>
              </a:rPr>
              <a:t> </a:t>
            </a:r>
            <a:r>
              <a:rPr lang="en-GB" sz="900" b="1" dirty="0">
                <a:solidFill>
                  <a:srgbClr val="003366"/>
                </a:solidFill>
              </a:rPr>
              <a:t>- </a:t>
            </a:r>
            <a:r>
              <a:rPr sz="900" b="1" dirty="0">
                <a:solidFill>
                  <a:srgbClr val="003366"/>
                </a:solidFill>
              </a:rPr>
              <a:t>Academia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32547" y="2165633"/>
            <a:ext cx="3131569" cy="240146"/>
          </a:xfrm>
          <a:prstGeom prst="rect">
            <a:avLst/>
          </a:prstGeom>
          <a:solidFill>
            <a:srgbClr val="EEF2F8"/>
          </a:solidFill>
          <a:ln w="9525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700" b="1">
                <a:solidFill>
                  <a:srgbClr val="003366"/>
                </a:solidFill>
              </a:rPr>
              <a:t>CORPORATE SERVICES</a:t>
            </a:r>
            <a:r>
              <a:rPr lang="en-GB" sz="700" b="1">
                <a:solidFill>
                  <a:srgbClr val="003366"/>
                </a:solidFill>
              </a:rPr>
              <a:t> PORTFOLIO</a:t>
            </a:r>
            <a:endParaRPr sz="700" b="1">
              <a:solidFill>
                <a:srgbClr val="003366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53387" y="2482148"/>
            <a:ext cx="1952831" cy="255356"/>
          </a:xfrm>
          <a:prstGeom prst="rect">
            <a:avLst/>
          </a:prstGeom>
          <a:solidFill>
            <a:srgbClr val="EEF2F8"/>
          </a:solidFill>
          <a:ln w="9525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700" b="1">
                <a:solidFill>
                  <a:srgbClr val="003366"/>
                </a:solidFill>
              </a:rPr>
              <a:t>ACADEMIA PORTFOLIO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2830" y="1433226"/>
            <a:ext cx="1503834" cy="619368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Office of the Registrar</a:t>
            </a:r>
          </a:p>
          <a:p>
            <a:pPr algn="ctr"/>
            <a:r>
              <a:rPr lang="en-GB" sz="700" b="0" dirty="0">
                <a:solidFill>
                  <a:srgbClr val="333333"/>
                </a:solidFill>
              </a:rPr>
              <a:t>Senior </a:t>
            </a:r>
            <a:r>
              <a:rPr sz="700" b="0" dirty="0">
                <a:solidFill>
                  <a:srgbClr val="333333"/>
                </a:solidFill>
              </a:rPr>
              <a:t>Director</a:t>
            </a:r>
            <a:endParaRPr lang="en-GB" sz="700" b="0" dirty="0">
              <a:solidFill>
                <a:srgbClr val="333333"/>
              </a:solidFill>
            </a:endParaRPr>
          </a:p>
          <a:p>
            <a:pPr algn="ctr"/>
            <a:endParaRPr lang="en-GB" sz="700" dirty="0">
              <a:solidFill>
                <a:srgbClr val="333333"/>
              </a:solidFill>
            </a:endParaRPr>
          </a:p>
          <a:p>
            <a:pPr algn="ctr"/>
            <a:r>
              <a:rPr lang="en-GB" sz="700" b="1" dirty="0">
                <a:solidFill>
                  <a:srgbClr val="003366"/>
                </a:solidFill>
              </a:rPr>
              <a:t>Student Wellbeing Services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30774" y="2597339"/>
            <a:ext cx="1554936" cy="393192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People &amp; Culture</a:t>
            </a:r>
          </a:p>
          <a:p>
            <a:pPr algn="ctr"/>
            <a:r>
              <a:rPr lang="en-GB" sz="700" b="0" dirty="0">
                <a:solidFill>
                  <a:srgbClr val="333333"/>
                </a:solidFill>
              </a:rPr>
              <a:t>Senior </a:t>
            </a:r>
            <a:r>
              <a:rPr sz="700" b="0" dirty="0">
                <a:solidFill>
                  <a:srgbClr val="333333"/>
                </a:solidFill>
              </a:rPr>
              <a:t>Director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595198" y="3057821"/>
            <a:ext cx="1368918" cy="393192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Accounts &amp; Finance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09119" y="4385046"/>
            <a:ext cx="1363953" cy="351117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EU &amp; Erasmus Office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Manager 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32547" y="3058800"/>
            <a:ext cx="1554936" cy="31128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ICT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95198" y="3496733"/>
            <a:ext cx="1368918" cy="393192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Marketing &amp; PR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32547" y="3836743"/>
            <a:ext cx="1551390" cy="31128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Facilities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32547" y="3446178"/>
            <a:ext cx="1551390" cy="31128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Procurement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87317" y="3156037"/>
            <a:ext cx="1697197" cy="280800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Work-Based Learning</a:t>
            </a:r>
          </a:p>
          <a:p>
            <a:pPr algn="ctr"/>
            <a:r>
              <a:rPr lang="en-GB" sz="700">
                <a:solidFill>
                  <a:srgbClr val="333333"/>
                </a:solidFill>
              </a:rPr>
              <a:t>Senior Manager</a:t>
            </a:r>
            <a:endParaRPr lang="en-GB" sz="700" dirty="0">
              <a:solidFill>
                <a:srgbClr val="333333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829001" y="4582648"/>
            <a:ext cx="1554936" cy="310821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Food </a:t>
            </a:r>
            <a:r>
              <a:rPr lang="en-GB" sz="750" b="1" dirty="0">
                <a:solidFill>
                  <a:srgbClr val="003366"/>
                </a:solidFill>
              </a:rPr>
              <a:t>and Beverage </a:t>
            </a:r>
            <a:r>
              <a:rPr sz="750" b="1" dirty="0">
                <a:solidFill>
                  <a:srgbClr val="003366"/>
                </a:solidFill>
              </a:rPr>
              <a:t>Stores</a:t>
            </a:r>
          </a:p>
          <a:p>
            <a:pPr algn="ctr"/>
            <a:r>
              <a:rPr lang="en-GB" sz="700" b="0" dirty="0">
                <a:solidFill>
                  <a:srgbClr val="333333"/>
                </a:solidFill>
              </a:rPr>
              <a:t>Manager I</a:t>
            </a:r>
            <a:endParaRPr sz="700" b="0" dirty="0">
              <a:solidFill>
                <a:srgbClr val="333333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595198" y="3945087"/>
            <a:ext cx="1368918" cy="393192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Gozo Campus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14085" y="4780155"/>
            <a:ext cx="1350032" cy="240431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Housekeeping</a:t>
            </a:r>
          </a:p>
          <a:p>
            <a:pPr algn="ctr"/>
            <a:r>
              <a:rPr sz="700" b="0" dirty="0">
                <a:solidFill>
                  <a:srgbClr val="333333"/>
                </a:solidFill>
              </a:rPr>
              <a:t>Admin</a:t>
            </a:r>
            <a:r>
              <a:rPr lang="en-GB" sz="700" dirty="0">
                <a:solidFill>
                  <a:srgbClr val="333333"/>
                </a:solidFill>
              </a:rPr>
              <a:t>istrator I</a:t>
            </a:r>
            <a:endParaRPr sz="700" b="0" dirty="0">
              <a:solidFill>
                <a:srgbClr val="333333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296382" y="3495871"/>
            <a:ext cx="1697196" cy="607817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750" b="1" dirty="0">
                <a:solidFill>
                  <a:srgbClr val="003366"/>
                </a:solidFill>
              </a:rPr>
              <a:t>S</a:t>
            </a:r>
            <a:r>
              <a:rPr lang="en-GB" sz="750" b="1" dirty="0">
                <a:solidFill>
                  <a:srgbClr val="003366"/>
                </a:solidFill>
              </a:rPr>
              <a:t>enior</a:t>
            </a:r>
            <a:r>
              <a:rPr sz="750" b="1" dirty="0">
                <a:solidFill>
                  <a:srgbClr val="003366"/>
                </a:solidFill>
              </a:rPr>
              <a:t> Academic Manager</a:t>
            </a:r>
            <a:r>
              <a:rPr lang="en-GB" sz="750" b="1" dirty="0">
                <a:solidFill>
                  <a:srgbClr val="003366"/>
                </a:solidFill>
              </a:rPr>
              <a:t>s (x4)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sz="700" b="0" dirty="0">
                <a:solidFill>
                  <a:srgbClr val="333333"/>
                </a:solidFill>
              </a:rPr>
              <a:t>Intl</a:t>
            </a:r>
            <a:r>
              <a:rPr lang="en-GB" sz="700" b="0" dirty="0">
                <a:solidFill>
                  <a:srgbClr val="333333"/>
                </a:solidFill>
              </a:rPr>
              <a:t>.</a:t>
            </a:r>
            <a:r>
              <a:rPr sz="700" b="0" dirty="0">
                <a:solidFill>
                  <a:srgbClr val="333333"/>
                </a:solidFill>
              </a:rPr>
              <a:t> Ops &amp; Student Affairs</a:t>
            </a:r>
            <a:endParaRPr lang="en-GB" sz="700" dirty="0">
              <a:solidFill>
                <a:srgbClr val="333333"/>
              </a:solidFill>
            </a:endParaRP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Tourism Management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Food Prep &amp; Production</a:t>
            </a: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Academic Strategy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286576" y="2819418"/>
            <a:ext cx="1697197" cy="283726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Research and C.C</a:t>
            </a:r>
            <a:r>
              <a:rPr lang="en-GB" sz="750" b="1">
                <a:solidFill>
                  <a:srgbClr val="003366"/>
                </a:solidFill>
              </a:rPr>
              <a:t>.T.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b="0" dirty="0">
                <a:solidFill>
                  <a:srgbClr val="333333"/>
                </a:solidFill>
              </a:rPr>
              <a:t>Director</a:t>
            </a:r>
            <a:endParaRPr sz="700" b="0" dirty="0">
              <a:solidFill>
                <a:srgbClr val="333333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24DF801-CC79-88A6-B21C-558398921435}"/>
              </a:ext>
            </a:extLst>
          </p:cNvPr>
          <p:cNvSpPr/>
          <p:nvPr/>
        </p:nvSpPr>
        <p:spPr>
          <a:xfrm>
            <a:off x="7268855" y="1006748"/>
            <a:ext cx="1737360" cy="333233"/>
          </a:xfrm>
          <a:prstGeom prst="rect">
            <a:avLst/>
          </a:prstGeom>
          <a:solidFill>
            <a:srgbClr val="C8A94A"/>
          </a:solidFill>
          <a:ln w="1778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900" b="1" dirty="0">
                <a:solidFill>
                  <a:srgbClr val="003366"/>
                </a:solidFill>
              </a:rPr>
              <a:t>Chief Consultant </a:t>
            </a:r>
            <a:r>
              <a:rPr sz="900" b="1" dirty="0">
                <a:solidFill>
                  <a:srgbClr val="003366"/>
                </a:solidFill>
              </a:rPr>
              <a:t>Academia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54641CF-FD3D-75B5-5E80-AA8C8D0C4B09}"/>
              </a:ext>
            </a:extLst>
          </p:cNvPr>
          <p:cNvSpPr/>
          <p:nvPr/>
        </p:nvSpPr>
        <p:spPr>
          <a:xfrm>
            <a:off x="0" y="5041158"/>
            <a:ext cx="9144000" cy="1143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700" dirty="0">
                <a:solidFill>
                  <a:srgbClr val="CCCCCC"/>
                </a:solidFill>
              </a:rPr>
              <a:t>  ITS </a:t>
            </a:r>
            <a:r>
              <a:rPr sz="700" dirty="0" err="1">
                <a:solidFill>
                  <a:srgbClr val="CCCCCC"/>
                </a:solidFill>
              </a:rPr>
              <a:t>Organisational</a:t>
            </a:r>
            <a:r>
              <a:rPr sz="700" dirty="0">
                <a:solidFill>
                  <a:srgbClr val="CCCCCC"/>
                </a:solidFill>
              </a:rPr>
              <a:t> Chart — </a:t>
            </a:r>
            <a:r>
              <a:rPr lang="en-GB" sz="700" dirty="0">
                <a:solidFill>
                  <a:srgbClr val="CCCCCC"/>
                </a:solidFill>
              </a:rPr>
              <a:t>05</a:t>
            </a:r>
            <a:r>
              <a:rPr sz="700" dirty="0">
                <a:solidFill>
                  <a:srgbClr val="CCCCCC"/>
                </a:solidFill>
              </a:rPr>
              <a:t>.</a:t>
            </a:r>
            <a:r>
              <a:rPr lang="en-GB" sz="700" dirty="0">
                <a:solidFill>
                  <a:srgbClr val="CCCCCC"/>
                </a:solidFill>
              </a:rPr>
              <a:t>1</a:t>
            </a:r>
            <a:r>
              <a:rPr sz="700" dirty="0">
                <a:solidFill>
                  <a:srgbClr val="CCCCCC"/>
                </a:solidFill>
              </a:rPr>
              <a:t>0.2026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4385F0C-0BCE-3FF4-4A56-BEA01978C24F}"/>
              </a:ext>
            </a:extLst>
          </p:cNvPr>
          <p:cNvSpPr/>
          <p:nvPr/>
        </p:nvSpPr>
        <p:spPr>
          <a:xfrm>
            <a:off x="3646970" y="965667"/>
            <a:ext cx="1857509" cy="84848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MT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50EA0A1-8EE7-043E-CB3A-4508EC93073E}"/>
              </a:ext>
            </a:extLst>
          </p:cNvPr>
          <p:cNvSpPr/>
          <p:nvPr/>
        </p:nvSpPr>
        <p:spPr>
          <a:xfrm>
            <a:off x="7296382" y="4157074"/>
            <a:ext cx="1697197" cy="27904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Student Affairs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b="0" dirty="0">
                <a:solidFill>
                  <a:srgbClr val="333333"/>
                </a:solidFill>
              </a:rPr>
              <a:t>Senior Manager</a:t>
            </a:r>
            <a:endParaRPr sz="700" b="0" dirty="0">
              <a:solidFill>
                <a:srgbClr val="333333"/>
              </a:solidFill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071D167-9607-E5E2-9E18-83217B4FDBCB}"/>
              </a:ext>
            </a:extLst>
          </p:cNvPr>
          <p:cNvSpPr/>
          <p:nvPr/>
        </p:nvSpPr>
        <p:spPr>
          <a:xfrm>
            <a:off x="1694142" y="2057374"/>
            <a:ext cx="1952828" cy="368709"/>
          </a:xfrm>
          <a:prstGeom prst="rect">
            <a:avLst/>
          </a:prstGeom>
          <a:solidFill>
            <a:srgbClr val="C8A94A"/>
          </a:solidFill>
          <a:ln w="17780"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900" b="1" dirty="0">
                <a:solidFill>
                  <a:srgbClr val="003366"/>
                </a:solidFill>
              </a:rPr>
              <a:t>Chief Commercial Officer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41AE2C0-8DB8-DA39-956F-17722AA76787}"/>
              </a:ext>
            </a:extLst>
          </p:cNvPr>
          <p:cNvSpPr/>
          <p:nvPr/>
        </p:nvSpPr>
        <p:spPr>
          <a:xfrm>
            <a:off x="1699394" y="2487273"/>
            <a:ext cx="1952831" cy="255356"/>
          </a:xfrm>
          <a:prstGeom prst="rect">
            <a:avLst/>
          </a:prstGeom>
          <a:solidFill>
            <a:srgbClr val="EEF2F8"/>
          </a:solidFill>
          <a:ln w="9525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GB" sz="700" b="1">
                <a:solidFill>
                  <a:srgbClr val="003366"/>
                </a:solidFill>
              </a:rPr>
              <a:t>COMMERCIAL</a:t>
            </a:r>
            <a:r>
              <a:rPr sz="700" b="1">
                <a:solidFill>
                  <a:srgbClr val="003366"/>
                </a:solidFill>
              </a:rPr>
              <a:t> PORTFOLIO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571BA72-5885-9E53-4A4A-A443E0B953AA}"/>
              </a:ext>
            </a:extLst>
          </p:cNvPr>
          <p:cNvSpPr/>
          <p:nvPr/>
        </p:nvSpPr>
        <p:spPr>
          <a:xfrm>
            <a:off x="176170" y="3198864"/>
            <a:ext cx="1488125" cy="268006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Skills Pass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0FCAC61-819A-9C5D-A06A-C197A9AE83E3}"/>
              </a:ext>
            </a:extLst>
          </p:cNvPr>
          <p:cNvSpPr/>
          <p:nvPr/>
        </p:nvSpPr>
        <p:spPr>
          <a:xfrm>
            <a:off x="174249" y="3568103"/>
            <a:ext cx="1488123" cy="27904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Coordination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9D0D65B-1DA7-663F-DBAA-A6810394E41C}"/>
              </a:ext>
            </a:extLst>
          </p:cNvPr>
          <p:cNvSpPr/>
          <p:nvPr/>
        </p:nvSpPr>
        <p:spPr>
          <a:xfrm>
            <a:off x="1834561" y="3199550"/>
            <a:ext cx="1697197" cy="27904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Training School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Manager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D4000DB-BCD6-8326-F70B-AF12B77D8B5E}"/>
              </a:ext>
            </a:extLst>
          </p:cNvPr>
          <p:cNvSpPr/>
          <p:nvPr/>
        </p:nvSpPr>
        <p:spPr>
          <a:xfrm>
            <a:off x="1844561" y="3572715"/>
            <a:ext cx="1697197" cy="27904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Business Development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Manager II</a:t>
            </a:r>
            <a:endParaRPr sz="700" b="0" dirty="0">
              <a:solidFill>
                <a:srgbClr val="333333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A5DCE4-AF16-5D44-5B9D-9C3E1E984F3E}"/>
              </a:ext>
            </a:extLst>
          </p:cNvPr>
          <p:cNvSpPr/>
          <p:nvPr/>
        </p:nvSpPr>
        <p:spPr>
          <a:xfrm>
            <a:off x="1834561" y="2823421"/>
            <a:ext cx="1697197" cy="27904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Global Engagement and Training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dirty="0">
                <a:solidFill>
                  <a:srgbClr val="333333"/>
                </a:solidFill>
              </a:rPr>
              <a:t>Senior Director</a:t>
            </a:r>
          </a:p>
        </p:txBody>
      </p:sp>
      <p:cxnSp>
        <p:nvCxnSpPr>
          <p:cNvPr id="13" name="Connector 18">
            <a:extLst>
              <a:ext uri="{FF2B5EF4-FFF2-40B4-BE49-F238E27FC236}">
                <a16:creationId xmlns:a16="http://schemas.microsoft.com/office/drawing/2014/main" id="{D2A72926-D268-82CB-2CD6-9B0A356704B6}"/>
              </a:ext>
            </a:extLst>
          </p:cNvPr>
          <p:cNvCxnSpPr>
            <a:cxnSpLocks/>
          </p:cNvCxnSpPr>
          <p:nvPr/>
        </p:nvCxnSpPr>
        <p:spPr>
          <a:xfrm>
            <a:off x="110938" y="2600391"/>
            <a:ext cx="0" cy="1116000"/>
          </a:xfrm>
          <a:prstGeom prst="line">
            <a:avLst/>
          </a:prstGeom>
          <a:ln w="17780">
            <a:solidFill>
              <a:srgbClr val="0033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52384101-F907-246A-F6B6-8123CDA6D4BD}"/>
              </a:ext>
            </a:extLst>
          </p:cNvPr>
          <p:cNvSpPr/>
          <p:nvPr/>
        </p:nvSpPr>
        <p:spPr>
          <a:xfrm>
            <a:off x="3827437" y="4212559"/>
            <a:ext cx="1551390" cy="31128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Software Development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b="0" dirty="0">
                <a:solidFill>
                  <a:srgbClr val="333333"/>
                </a:solidFill>
              </a:rPr>
              <a:t>Manager II</a:t>
            </a:r>
            <a:endParaRPr sz="700" b="0" dirty="0">
              <a:solidFill>
                <a:srgbClr val="333333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9D6C96-18C1-51E0-1C6A-F4057229E7D9}"/>
              </a:ext>
            </a:extLst>
          </p:cNvPr>
          <p:cNvSpPr/>
          <p:nvPr/>
        </p:nvSpPr>
        <p:spPr>
          <a:xfrm>
            <a:off x="7296382" y="4491327"/>
            <a:ext cx="1697197" cy="279043"/>
          </a:xfrm>
          <a:prstGeom prst="rect">
            <a:avLst/>
          </a:prstGeom>
          <a:solidFill>
            <a:srgbClr val="FFFFFF"/>
          </a:solidFill>
          <a:ln w="10160">
            <a:solidFill>
              <a:srgbClr val="1A4A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GB" sz="750" b="1" dirty="0">
                <a:solidFill>
                  <a:srgbClr val="003366"/>
                </a:solidFill>
              </a:rPr>
              <a:t>Academia</a:t>
            </a:r>
            <a:endParaRPr sz="750" b="1" dirty="0">
              <a:solidFill>
                <a:srgbClr val="003366"/>
              </a:solidFill>
            </a:endParaRPr>
          </a:p>
          <a:p>
            <a:pPr algn="ctr"/>
            <a:r>
              <a:rPr lang="en-GB" sz="700" b="0" dirty="0">
                <a:solidFill>
                  <a:srgbClr val="333333"/>
                </a:solidFill>
              </a:rPr>
              <a:t>Senior Manager</a:t>
            </a:r>
            <a:endParaRPr sz="700" b="0" dirty="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4878495BE02A4B81BF23E69E51EC7B" ma:contentTypeVersion="17" ma:contentTypeDescription="Create a new document." ma:contentTypeScope="" ma:versionID="543cf318e1b6adca91355cf22bc65877">
  <xsd:schema xmlns:xsd="http://www.w3.org/2001/XMLSchema" xmlns:xs="http://www.w3.org/2001/XMLSchema" xmlns:p="http://schemas.microsoft.com/office/2006/metadata/properties" xmlns:ns2="48d23022-fc88-487b-bc9f-bf5debdd653f" xmlns:ns3="60446250-d13a-4ff9-a989-f6c73df28cc8" targetNamespace="http://schemas.microsoft.com/office/2006/metadata/properties" ma:root="true" ma:fieldsID="16ff914f39b7b0dfdb5bd45be59c402b" ns2:_="" ns3:_="">
    <xsd:import namespace="48d23022-fc88-487b-bc9f-bf5debdd653f"/>
    <xsd:import namespace="60446250-d13a-4ff9-a989-f6c73df28cc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d23022-fc88-487b-bc9f-bf5debdd65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9d8fb3e-f4d5-4024-be34-cb6bd2d7764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446250-d13a-4ff9-a989-f6c73df28cc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0e8316a-918a-4239-b5f7-12aa9e8639b3}" ma:internalName="TaxCatchAll" ma:showField="CatchAllData" ma:web="60446250-d13a-4ff9-a989-f6c73df28c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d23022-fc88-487b-bc9f-bf5debdd653f">
      <Terms xmlns="http://schemas.microsoft.com/office/infopath/2007/PartnerControls"/>
    </lcf76f155ced4ddcb4097134ff3c332f>
    <TaxCatchAll xmlns="60446250-d13a-4ff9-a989-f6c73df28cc8" xsi:nil="true"/>
  </documentManagement>
</p:properties>
</file>

<file path=customXml/itemProps1.xml><?xml version="1.0" encoding="utf-8"?>
<ds:datastoreItem xmlns:ds="http://schemas.openxmlformats.org/officeDocument/2006/customXml" ds:itemID="{DB2309DA-C7CD-4873-B2D2-FB2B2FD1C6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18578D-0D18-4C05-80AF-F0A2E3286128}">
  <ds:schemaRefs>
    <ds:schemaRef ds:uri="48d23022-fc88-487b-bc9f-bf5debdd653f"/>
    <ds:schemaRef ds:uri="60446250-d13a-4ff9-a989-f6c73df28cc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5758F93-D73C-4DDC-B0CC-1CCDE08E5FA3}">
  <ds:schemaRefs>
    <ds:schemaRef ds:uri="48d23022-fc88-487b-bc9f-bf5debdd653f"/>
    <ds:schemaRef ds:uri="60446250-d13a-4ff9-a989-f6c73df28cc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195</Words>
  <Application>Microsoft Office PowerPoint</Application>
  <PresentationFormat>On-screen Show (16:9)</PresentationFormat>
  <Paragraphs>69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Jude Cauchi</dc:creator>
  <cp:keywords/>
  <dc:description>generated using python-pptx</dc:description>
  <cp:lastModifiedBy>Christian Borg</cp:lastModifiedBy>
  <cp:revision>1</cp:revision>
  <cp:lastPrinted>2026-06-09T11:39:22Z</cp:lastPrinted>
  <dcterms:created xsi:type="dcterms:W3CDTF">2013-01-27T09:14:16Z</dcterms:created>
  <dcterms:modified xsi:type="dcterms:W3CDTF">2026-10-02T11:23:24Z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0x010100644878495BE02A4B81BF23E69E51EC7B</vt:lpwstr>
  </property>
  <property fmtid="{D5CDD505-2E9C-101B-9397-08002B2CF9AE}" pid="3" name="MediaServiceImageTags">
    <vt:lpwstr/>
  </property>
</Properties>
</file>