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6"/>
  </p:notesMasterIdLst>
  <p:sldIdLst>
    <p:sldId id="276" r:id="rId5"/>
  </p:sldIdLst>
  <p:sldSz cx="9144000" cy="5143500" type="screen16x9"/>
  <p:notesSz cx="6808788" cy="99409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B3B5E16-6EF2-42E8-AB7D-59F6108C5EE3}" v="1" dt="2026-10-02T09:28:05.6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516" y="-2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ian Borg" userId="10838fa4-b570-471e-861c-76967781be3e" providerId="ADAL" clId="{83048E51-DB6F-4589-8631-F9040C0685AC}"/>
    <pc:docChg chg="undo redo custSel addSld delSld modSld sldOrd">
      <pc:chgData name="Christian Borg" userId="10838fa4-b570-471e-861c-76967781be3e" providerId="ADAL" clId="{83048E51-DB6F-4589-8631-F9040C0685AC}" dt="2026-10-02T09:33:27.815" v="20842" actId="1076"/>
      <pc:docMkLst>
        <pc:docMk/>
      </pc:docMkLst>
      <pc:sldChg chg="addSp delSp modSp mod">
        <pc:chgData name="Christian Borg" userId="10838fa4-b570-471e-861c-76967781be3e" providerId="ADAL" clId="{83048E51-DB6F-4589-8631-F9040C0685AC}" dt="2026-10-02T09:33:27.815" v="20842" actId="1076"/>
        <pc:sldMkLst>
          <pc:docMk/>
          <pc:sldMk cId="0" sldId="276"/>
        </pc:sldMkLst>
        <pc:spChg chg="mod">
          <ac:chgData name="Christian Borg" userId="10838fa4-b570-471e-861c-76967781be3e" providerId="ADAL" clId="{83048E51-DB6F-4589-8631-F9040C0685AC}" dt="2026-10-02T09:26:46.968" v="20446" actId="1037"/>
          <ac:spMkLst>
            <pc:docMk/>
            <pc:sldMk cId="0" sldId="276"/>
            <ac:spMk id="3" creationId="{A29BB21F-8CAC-C254-A54B-3F95A8743069}"/>
          </ac:spMkLst>
        </pc:spChg>
        <pc:spChg chg="mod">
          <ac:chgData name="Christian Borg" userId="10838fa4-b570-471e-861c-76967781be3e" providerId="ADAL" clId="{83048E51-DB6F-4589-8631-F9040C0685AC}" dt="2026-10-02T09:24:11.109" v="20306" actId="1038"/>
          <ac:spMkLst>
            <pc:docMk/>
            <pc:sldMk cId="0" sldId="276"/>
            <ac:spMk id="4" creationId="{AD27DF2D-7D99-5186-1276-59E6C6378398}"/>
          </ac:spMkLst>
        </pc:spChg>
        <pc:spChg chg="mod">
          <ac:chgData name="Christian Borg" userId="10838fa4-b570-471e-861c-76967781be3e" providerId="ADAL" clId="{83048E51-DB6F-4589-8631-F9040C0685AC}" dt="2026-09-10T06:25:58.393" v="20044" actId="20577"/>
          <ac:spMkLst>
            <pc:docMk/>
            <pc:sldMk cId="0" sldId="276"/>
            <ac:spMk id="5" creationId="{00000000-0000-0000-0000-000000000000}"/>
          </ac:spMkLst>
        </pc:spChg>
        <pc:spChg chg="mod">
          <ac:chgData name="Christian Borg" userId="10838fa4-b570-471e-861c-76967781be3e" providerId="ADAL" clId="{83048E51-DB6F-4589-8631-F9040C0685AC}" dt="2026-10-02T09:28:59.618" v="20578" actId="20577"/>
          <ac:spMkLst>
            <pc:docMk/>
            <pc:sldMk cId="0" sldId="276"/>
            <ac:spMk id="9" creationId="{00000000-0000-0000-0000-000000000000}"/>
          </ac:spMkLst>
        </pc:spChg>
        <pc:spChg chg="mod">
          <ac:chgData name="Christian Borg" userId="10838fa4-b570-471e-861c-76967781be3e" providerId="ADAL" clId="{83048E51-DB6F-4589-8631-F9040C0685AC}" dt="2026-10-02T09:24:11.109" v="20306" actId="1038"/>
          <ac:spMkLst>
            <pc:docMk/>
            <pc:sldMk cId="0" sldId="276"/>
            <ac:spMk id="11" creationId="{00000000-0000-0000-0000-000000000000}"/>
          </ac:spMkLst>
        </pc:spChg>
        <pc:spChg chg="mod">
          <ac:chgData name="Christian Borg" userId="10838fa4-b570-471e-861c-76967781be3e" providerId="ADAL" clId="{83048E51-DB6F-4589-8631-F9040C0685AC}" dt="2026-10-02T09:26:46.968" v="20446" actId="1037"/>
          <ac:spMkLst>
            <pc:docMk/>
            <pc:sldMk cId="0" sldId="276"/>
            <ac:spMk id="13" creationId="{00000000-0000-0000-0000-000000000000}"/>
          </ac:spMkLst>
        </pc:spChg>
        <pc:spChg chg="mod">
          <ac:chgData name="Christian Borg" userId="10838fa4-b570-471e-861c-76967781be3e" providerId="ADAL" clId="{83048E51-DB6F-4589-8631-F9040C0685AC}" dt="2026-10-02T09:28:55.019" v="20577" actId="20577"/>
          <ac:spMkLst>
            <pc:docMk/>
            <pc:sldMk cId="0" sldId="276"/>
            <ac:spMk id="15" creationId="{00000000-0000-0000-0000-000000000000}"/>
          </ac:spMkLst>
        </pc:spChg>
        <pc:spChg chg="add mod">
          <ac:chgData name="Christian Borg" userId="10838fa4-b570-471e-861c-76967781be3e" providerId="ADAL" clId="{83048E51-DB6F-4589-8631-F9040C0685AC}" dt="2026-10-02T09:27:54.873" v="20486" actId="1037"/>
          <ac:spMkLst>
            <pc:docMk/>
            <pc:sldMk cId="0" sldId="276"/>
            <ac:spMk id="16" creationId="{E36BCA9E-7ADE-BAF4-E844-145F21A8C5D2}"/>
          </ac:spMkLst>
        </pc:spChg>
        <pc:spChg chg="mod">
          <ac:chgData name="Christian Borg" userId="10838fa4-b570-471e-861c-76967781be3e" providerId="ADAL" clId="{83048E51-DB6F-4589-8631-F9040C0685AC}" dt="2026-10-02T09:27:31.033" v="20460" actId="1037"/>
          <ac:spMkLst>
            <pc:docMk/>
            <pc:sldMk cId="0" sldId="276"/>
            <ac:spMk id="17" creationId="{00000000-0000-0000-0000-000000000000}"/>
          </ac:spMkLst>
        </pc:spChg>
        <pc:spChg chg="mod">
          <ac:chgData name="Christian Borg" userId="10838fa4-b570-471e-861c-76967781be3e" providerId="ADAL" clId="{83048E51-DB6F-4589-8631-F9040C0685AC}" dt="2026-10-02T09:24:11.109" v="20306" actId="1038"/>
          <ac:spMkLst>
            <pc:docMk/>
            <pc:sldMk cId="0" sldId="276"/>
            <ac:spMk id="19" creationId="{00000000-0000-0000-0000-000000000000}"/>
          </ac:spMkLst>
        </pc:spChg>
        <pc:spChg chg="mod">
          <ac:chgData name="Christian Borg" userId="10838fa4-b570-471e-861c-76967781be3e" providerId="ADAL" clId="{83048E51-DB6F-4589-8631-F9040C0685AC}" dt="2026-09-10T06:26:22.202" v="20062" actId="6549"/>
          <ac:spMkLst>
            <pc:docMk/>
            <pc:sldMk cId="0" sldId="276"/>
            <ac:spMk id="21" creationId="{00000000-0000-0000-0000-000000000000}"/>
          </ac:spMkLst>
        </pc:spChg>
        <pc:spChg chg="mod">
          <ac:chgData name="Christian Borg" userId="10838fa4-b570-471e-861c-76967781be3e" providerId="ADAL" clId="{83048E51-DB6F-4589-8631-F9040C0685AC}" dt="2026-10-02T09:24:11.109" v="20306" actId="1038"/>
          <ac:spMkLst>
            <pc:docMk/>
            <pc:sldMk cId="0" sldId="276"/>
            <ac:spMk id="23" creationId="{00000000-0000-0000-0000-000000000000}"/>
          </ac:spMkLst>
        </pc:spChg>
        <pc:spChg chg="mod">
          <ac:chgData name="Christian Borg" userId="10838fa4-b570-471e-861c-76967781be3e" providerId="ADAL" clId="{83048E51-DB6F-4589-8631-F9040C0685AC}" dt="2026-10-02T09:20:52.953" v="20219" actId="14100"/>
          <ac:spMkLst>
            <pc:docMk/>
            <pc:sldMk cId="0" sldId="276"/>
            <ac:spMk id="27" creationId="{D5561B08-FB4A-EC01-2297-F1D3FC7CB445}"/>
          </ac:spMkLst>
        </pc:spChg>
        <pc:spChg chg="mod">
          <ac:chgData name="Christian Borg" userId="10838fa4-b570-471e-861c-76967781be3e" providerId="ADAL" clId="{83048E51-DB6F-4589-8631-F9040C0685AC}" dt="2026-10-02T09:30:00.938" v="20583" actId="1076"/>
          <ac:spMkLst>
            <pc:docMk/>
            <pc:sldMk cId="0" sldId="276"/>
            <ac:spMk id="30" creationId="{00000000-0000-0000-0000-000000000000}"/>
          </ac:spMkLst>
        </pc:spChg>
        <pc:spChg chg="mod">
          <ac:chgData name="Christian Borg" userId="10838fa4-b570-471e-861c-76967781be3e" providerId="ADAL" clId="{83048E51-DB6F-4589-8631-F9040C0685AC}" dt="2026-10-02T09:32:04.921" v="20599" actId="1076"/>
          <ac:spMkLst>
            <pc:docMk/>
            <pc:sldMk cId="0" sldId="276"/>
            <ac:spMk id="31" creationId="{00000000-0000-0000-0000-000000000000}"/>
          </ac:spMkLst>
        </pc:spChg>
        <pc:spChg chg="mod">
          <ac:chgData name="Christian Borg" userId="10838fa4-b570-471e-861c-76967781be3e" providerId="ADAL" clId="{83048E51-DB6F-4589-8631-F9040C0685AC}" dt="2026-10-02T09:25:41.205" v="20423" actId="1038"/>
          <ac:spMkLst>
            <pc:docMk/>
            <pc:sldMk cId="0" sldId="276"/>
            <ac:spMk id="33" creationId="{00000000-0000-0000-0000-000000000000}"/>
          </ac:spMkLst>
        </pc:spChg>
        <pc:spChg chg="mod">
          <ac:chgData name="Christian Borg" userId="10838fa4-b570-471e-861c-76967781be3e" providerId="ADAL" clId="{83048E51-DB6F-4589-8631-F9040C0685AC}" dt="2026-10-02T09:33:27.815" v="20842" actId="1076"/>
          <ac:spMkLst>
            <pc:docMk/>
            <pc:sldMk cId="0" sldId="276"/>
            <ac:spMk id="34" creationId="{00000000-0000-0000-0000-000000000000}"/>
          </ac:spMkLst>
        </pc:spChg>
        <pc:spChg chg="add mod">
          <ac:chgData name="Christian Borg" userId="10838fa4-b570-471e-861c-76967781be3e" providerId="ADAL" clId="{83048E51-DB6F-4589-8631-F9040C0685AC}" dt="2026-10-02T09:27:31.033" v="20460" actId="1037"/>
          <ac:spMkLst>
            <pc:docMk/>
            <pc:sldMk cId="0" sldId="276"/>
            <ac:spMk id="56" creationId="{86194B37-3B0D-EF6E-247D-93B2B88A1573}"/>
          </ac:spMkLst>
        </pc:spChg>
        <pc:spChg chg="add mod">
          <ac:chgData name="Christian Borg" userId="10838fa4-b570-471e-861c-76967781be3e" providerId="ADAL" clId="{83048E51-DB6F-4589-8631-F9040C0685AC}" dt="2026-10-02T09:30:00.659" v="20582" actId="1076"/>
          <ac:spMkLst>
            <pc:docMk/>
            <pc:sldMk cId="0" sldId="276"/>
            <ac:spMk id="60" creationId="{C6E0652E-5EA8-A21C-1D0C-A8BA279C1F9C}"/>
          </ac:spMkLst>
        </pc:spChg>
        <pc:cxnChg chg="del">
          <ac:chgData name="Christian Borg" userId="10838fa4-b570-471e-861c-76967781be3e" providerId="ADAL" clId="{83048E51-DB6F-4589-8631-F9040C0685AC}" dt="2026-10-02T09:24:53.956" v="20357" actId="478"/>
          <ac:cxnSpMkLst>
            <pc:docMk/>
            <pc:sldMk cId="0" sldId="276"/>
            <ac:cxnSpMk id="6" creationId="{00000000-0000-0000-0000-000000000000}"/>
          </ac:cxnSpMkLst>
        </pc:cxnChg>
        <pc:cxnChg chg="mod">
          <ac:chgData name="Christian Borg" userId="10838fa4-b570-471e-861c-76967781be3e" providerId="ADAL" clId="{83048E51-DB6F-4589-8631-F9040C0685AC}" dt="2026-10-02T09:28:28.923" v="20573" actId="14100"/>
          <ac:cxnSpMkLst>
            <pc:docMk/>
            <pc:sldMk cId="0" sldId="276"/>
            <ac:cxnSpMk id="7" creationId="{00000000-0000-0000-0000-000000000000}"/>
          </ac:cxnSpMkLst>
        </pc:cxnChg>
        <pc:cxnChg chg="mod">
          <ac:chgData name="Christian Borg" userId="10838fa4-b570-471e-861c-76967781be3e" providerId="ADAL" clId="{83048E51-DB6F-4589-8631-F9040C0685AC}" dt="2026-09-10T05:56:59.779" v="18713" actId="1037"/>
          <ac:cxnSpMkLst>
            <pc:docMk/>
            <pc:sldMk cId="0" sldId="276"/>
            <ac:cxnSpMk id="10" creationId="{00000000-0000-0000-0000-000000000000}"/>
          </ac:cxnSpMkLst>
        </pc:cxnChg>
        <pc:cxnChg chg="mod">
          <ac:chgData name="Christian Borg" userId="10838fa4-b570-471e-861c-76967781be3e" providerId="ADAL" clId="{83048E51-DB6F-4589-8631-F9040C0685AC}" dt="2026-09-10T05:58:57.558" v="18775" actId="1037"/>
          <ac:cxnSpMkLst>
            <pc:docMk/>
            <pc:sldMk cId="0" sldId="276"/>
            <ac:cxnSpMk id="12" creationId="{00000000-0000-0000-0000-000000000000}"/>
          </ac:cxnSpMkLst>
        </pc:cxnChg>
        <pc:cxnChg chg="mod ord">
          <ac:chgData name="Christian Borg" userId="10838fa4-b570-471e-861c-76967781be3e" providerId="ADAL" clId="{83048E51-DB6F-4589-8631-F9040C0685AC}" dt="2026-10-02T09:25:11.895" v="20399" actId="167"/>
          <ac:cxnSpMkLst>
            <pc:docMk/>
            <pc:sldMk cId="0" sldId="276"/>
            <ac:cxnSpMk id="14" creationId="{00000000-0000-0000-0000-000000000000}"/>
          </ac:cxnSpMkLst>
        </pc:cxnChg>
        <pc:cxnChg chg="mod ord">
          <ac:chgData name="Christian Borg" userId="10838fa4-b570-471e-861c-76967781be3e" providerId="ADAL" clId="{83048E51-DB6F-4589-8631-F9040C0685AC}" dt="2026-10-02T09:23:06.459" v="20279" actId="1037"/>
          <ac:cxnSpMkLst>
            <pc:docMk/>
            <pc:sldMk cId="0" sldId="276"/>
            <ac:cxnSpMk id="18" creationId="{00000000-0000-0000-0000-000000000000}"/>
          </ac:cxnSpMkLst>
        </pc:cxnChg>
        <pc:cxnChg chg="add mod ord">
          <ac:chgData name="Christian Borg" userId="10838fa4-b570-471e-861c-76967781be3e" providerId="ADAL" clId="{83048E51-DB6F-4589-8631-F9040C0685AC}" dt="2026-10-02T09:28:38.440" v="20576" actId="167"/>
          <ac:cxnSpMkLst>
            <pc:docMk/>
            <pc:sldMk cId="0" sldId="276"/>
            <ac:cxnSpMk id="22" creationId="{78155C99-C841-862D-5883-BD8C365E2282}"/>
          </ac:cxnSpMkLst>
        </pc:cxnChg>
        <pc:cxnChg chg="add del mod">
          <ac:chgData name="Christian Borg" userId="10838fa4-b570-471e-861c-76967781be3e" providerId="ADAL" clId="{83048E51-DB6F-4589-8631-F9040C0685AC}" dt="2026-10-02T09:27:04.598" v="20451" actId="14100"/>
          <ac:cxnSpMkLst>
            <pc:docMk/>
            <pc:sldMk cId="0" sldId="276"/>
            <ac:cxnSpMk id="24" creationId="{033877AD-235A-4842-92E5-D16391350E29}"/>
          </ac:cxnSpMkLst>
        </pc:cxnChg>
        <pc:cxnChg chg="mod ord">
          <ac:chgData name="Christian Borg" userId="10838fa4-b570-471e-861c-76967781be3e" providerId="ADAL" clId="{83048E51-DB6F-4589-8631-F9040C0685AC}" dt="2026-10-02T09:27:43.313" v="20469" actId="1037"/>
          <ac:cxnSpMkLst>
            <pc:docMk/>
            <pc:sldMk cId="0" sldId="276"/>
            <ac:cxnSpMk id="26" creationId="{00000000-0000-0000-0000-000000000000}"/>
          </ac:cxnSpMkLst>
        </pc:cxnChg>
        <pc:cxnChg chg="mod">
          <ac:chgData name="Christian Borg" userId="10838fa4-b570-471e-861c-76967781be3e" providerId="ADAL" clId="{83048E51-DB6F-4589-8631-F9040C0685AC}" dt="2026-10-02T09:25:41.205" v="20423" actId="1038"/>
          <ac:cxnSpMkLst>
            <pc:docMk/>
            <pc:sldMk cId="0" sldId="276"/>
            <ac:cxnSpMk id="32" creationId="{00000000-0000-0000-0000-000000000000}"/>
          </ac:cxnSpMkLst>
        </pc:cxnChg>
        <pc:cxnChg chg="del mod">
          <ac:chgData name="Christian Borg" userId="10838fa4-b570-471e-861c-76967781be3e" providerId="ADAL" clId="{83048E51-DB6F-4589-8631-F9040C0685AC}" dt="2026-10-02T09:32:13.279" v="20600" actId="478"/>
          <ac:cxnSpMkLst>
            <pc:docMk/>
            <pc:sldMk cId="0" sldId="276"/>
            <ac:cxnSpMk id="35" creationId="{00000000-0000-0000-0000-000000000000}"/>
          </ac:cxnSpMkLst>
        </pc:cxnChg>
        <pc:cxnChg chg="mod ord">
          <ac:chgData name="Christian Borg" userId="10838fa4-b570-471e-861c-76967781be3e" providerId="ADAL" clId="{83048E51-DB6F-4589-8631-F9040C0685AC}" dt="2026-10-02T09:32:50.114" v="20839" actId="167"/>
          <ac:cxnSpMkLst>
            <pc:docMk/>
            <pc:sldMk cId="0" sldId="276"/>
            <ac:cxnSpMk id="37" creationId="{EB597CAD-5AD8-BFAD-E6FA-04CD7A78B9C6}"/>
          </ac:cxnSpMkLst>
        </pc:cxnChg>
        <pc:cxnChg chg="mod">
          <ac:chgData name="Christian Borg" userId="10838fa4-b570-471e-861c-76967781be3e" providerId="ADAL" clId="{83048E51-DB6F-4589-8631-F9040C0685AC}" dt="2026-09-10T06:18:22.566" v="19869" actId="14100"/>
          <ac:cxnSpMkLst>
            <pc:docMk/>
            <pc:sldMk cId="0" sldId="276"/>
            <ac:cxnSpMk id="39" creationId="{6685829F-A4B5-5FA7-ED07-E52F38555CCD}"/>
          </ac:cxnSpMkLst>
        </pc:cxnChg>
        <pc:cxnChg chg="add del mod">
          <ac:chgData name="Christian Borg" userId="10838fa4-b570-471e-861c-76967781be3e" providerId="ADAL" clId="{83048E51-DB6F-4589-8631-F9040C0685AC}" dt="2026-10-02T09:27:07.184" v="20452" actId="1037"/>
          <ac:cxnSpMkLst>
            <pc:docMk/>
            <pc:sldMk cId="0" sldId="276"/>
            <ac:cxnSpMk id="41" creationId="{034FE975-1BB6-C51F-1CF6-BB417FA98E32}"/>
          </ac:cxnSpMkLst>
        </pc:cxnChg>
        <pc:cxnChg chg="mod">
          <ac:chgData name="Christian Borg" userId="10838fa4-b570-471e-861c-76967781be3e" providerId="ADAL" clId="{83048E51-DB6F-4589-8631-F9040C0685AC}" dt="2026-09-10T06:03:14.972" v="19072" actId="1037"/>
          <ac:cxnSpMkLst>
            <pc:docMk/>
            <pc:sldMk cId="0" sldId="276"/>
            <ac:cxnSpMk id="42" creationId="{99DF682E-F4B5-DA40-6001-D83F249069E6}"/>
          </ac:cxnSpMkLst>
        </pc:cxnChg>
        <pc:cxnChg chg="add del mod">
          <ac:chgData name="Christian Borg" userId="10838fa4-b570-471e-861c-76967781be3e" providerId="ADAL" clId="{83048E51-DB6F-4589-8631-F9040C0685AC}" dt="2026-10-02T09:21:28.357" v="20222" actId="478"/>
          <ac:cxnSpMkLst>
            <pc:docMk/>
            <pc:sldMk cId="0" sldId="276"/>
            <ac:cxnSpMk id="52" creationId="{0C47B7CE-6FA2-A8BD-4AE5-9FC47BFBDB79}"/>
          </ac:cxnSpMkLst>
        </pc:cxnChg>
        <pc:cxnChg chg="add del mod ord">
          <ac:chgData name="Christian Borg" userId="10838fa4-b570-471e-861c-76967781be3e" providerId="ADAL" clId="{83048E51-DB6F-4589-8631-F9040C0685AC}" dt="2026-10-02T09:21:29.878" v="20223" actId="478"/>
          <ac:cxnSpMkLst>
            <pc:docMk/>
            <pc:sldMk cId="0" sldId="276"/>
            <ac:cxnSpMk id="53" creationId="{106AAF35-80B0-6394-073E-CEB76D72B49D}"/>
          </ac:cxnSpMkLst>
        </pc:cxnChg>
        <pc:cxnChg chg="add mod ord">
          <ac:chgData name="Christian Borg" userId="10838fa4-b570-471e-861c-76967781be3e" providerId="ADAL" clId="{83048E51-DB6F-4589-8631-F9040C0685AC}" dt="2026-10-02T09:27:47.346" v="20478" actId="1038"/>
          <ac:cxnSpMkLst>
            <pc:docMk/>
            <pc:sldMk cId="0" sldId="276"/>
            <ac:cxnSpMk id="61" creationId="{AFF55A57-3195-BEEB-F27A-1B91629014F2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M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51162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C06460-296E-49FD-A96C-C54E54AF8280}" type="datetimeFigureOut">
              <a:rPr lang="en-MT" smtClean="0"/>
              <a:t>02/10/2026</a:t>
            </a:fld>
            <a:endParaRPr lang="en-M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M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84725"/>
            <a:ext cx="5446712" cy="39131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245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M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6038" y="9442450"/>
            <a:ext cx="2951162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1C29DF-24AD-4D35-9B9B-735C1F3232C9}" type="slidenum">
              <a:rPr lang="en-MT" smtClean="0"/>
              <a:t>‹#›</a:t>
            </a:fld>
            <a:endParaRPr lang="en-MT"/>
          </a:p>
        </p:txBody>
      </p:sp>
    </p:spTree>
    <p:extLst>
      <p:ext uri="{BB962C8B-B14F-4D97-AF65-F5344CB8AC3E}">
        <p14:creationId xmlns:p14="http://schemas.microsoft.com/office/powerpoint/2010/main" val="20686886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1C29DF-24AD-4D35-9B9B-735C1F3232C9}" type="slidenum">
              <a:rPr lang="en-MT" smtClean="0"/>
              <a:t>1</a:t>
            </a:fld>
            <a:endParaRPr lang="en-MT"/>
          </a:p>
        </p:txBody>
      </p:sp>
    </p:spTree>
    <p:extLst>
      <p:ext uri="{BB962C8B-B14F-4D97-AF65-F5344CB8AC3E}">
        <p14:creationId xmlns:p14="http://schemas.microsoft.com/office/powerpoint/2010/main" val="34491234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Connector 34">
            <a:extLst>
              <a:ext uri="{FF2B5EF4-FFF2-40B4-BE49-F238E27FC236}">
                <a16:creationId xmlns:a16="http://schemas.microsoft.com/office/drawing/2014/main" id="{EB597CAD-5AD8-BFAD-E6FA-04CD7A78B9C6}"/>
              </a:ext>
            </a:extLst>
          </p:cNvPr>
          <p:cNvCxnSpPr>
            <a:cxnSpLocks/>
          </p:cNvCxnSpPr>
          <p:nvPr/>
        </p:nvCxnSpPr>
        <p:spPr>
          <a:xfrm>
            <a:off x="1165859" y="1314973"/>
            <a:ext cx="7704000" cy="0"/>
          </a:xfrm>
          <a:prstGeom prst="line">
            <a:avLst/>
          </a:prstGeom>
          <a:ln w="12700">
            <a:solidFill>
              <a:srgbClr val="003366"/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13">
            <a:extLst>
              <a:ext uri="{FF2B5EF4-FFF2-40B4-BE49-F238E27FC236}">
                <a16:creationId xmlns:a16="http://schemas.microsoft.com/office/drawing/2014/main" id="{78155C99-C841-862D-5883-BD8C365E2282}"/>
              </a:ext>
            </a:extLst>
          </p:cNvPr>
          <p:cNvCxnSpPr/>
          <p:nvPr/>
        </p:nvCxnSpPr>
        <p:spPr>
          <a:xfrm>
            <a:off x="7669758" y="1811388"/>
            <a:ext cx="0" cy="576000"/>
          </a:xfrm>
          <a:prstGeom prst="line">
            <a:avLst/>
          </a:prstGeom>
          <a:ln w="12700">
            <a:solidFill>
              <a:srgbClr val="003366"/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4545558" y="1516113"/>
            <a:ext cx="0" cy="576000"/>
          </a:xfrm>
          <a:prstGeom prst="line">
            <a:avLst/>
          </a:prstGeom>
          <a:ln w="12700">
            <a:solidFill>
              <a:srgbClr val="003366"/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ctor 25">
            <a:extLst>
              <a:ext uri="{FF2B5EF4-FFF2-40B4-BE49-F238E27FC236}">
                <a16:creationId xmlns:a16="http://schemas.microsoft.com/office/drawing/2014/main" id="{AFF55A57-3195-BEEB-F27A-1B91629014F2}"/>
              </a:ext>
            </a:extLst>
          </p:cNvPr>
          <p:cNvCxnSpPr/>
          <p:nvPr/>
        </p:nvCxnSpPr>
        <p:spPr>
          <a:xfrm>
            <a:off x="6620482" y="1807753"/>
            <a:ext cx="0" cy="1368000"/>
          </a:xfrm>
          <a:prstGeom prst="line">
            <a:avLst/>
          </a:prstGeom>
          <a:ln w="12700">
            <a:solidFill>
              <a:srgbClr val="0033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>
            <a:off x="5543573" y="1807753"/>
            <a:ext cx="0" cy="1368000"/>
          </a:xfrm>
          <a:prstGeom prst="line">
            <a:avLst/>
          </a:prstGeom>
          <a:ln w="12700">
            <a:solidFill>
              <a:srgbClr val="0033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539115" y="1809730"/>
            <a:ext cx="0" cy="1224000"/>
          </a:xfrm>
          <a:prstGeom prst="line">
            <a:avLst/>
          </a:prstGeom>
          <a:ln w="12700">
            <a:solidFill>
              <a:srgbClr val="003366"/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/>
          <p:nvPr/>
        </p:nvCxnSpPr>
        <p:spPr>
          <a:xfrm>
            <a:off x="8717726" y="2671359"/>
            <a:ext cx="0" cy="182880"/>
          </a:xfrm>
          <a:prstGeom prst="line">
            <a:avLst/>
          </a:prstGeom>
          <a:ln w="12700">
            <a:solidFill>
              <a:srgbClr val="003366"/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or 15">
            <a:extLst>
              <a:ext uri="{FF2B5EF4-FFF2-40B4-BE49-F238E27FC236}">
                <a16:creationId xmlns:a16="http://schemas.microsoft.com/office/drawing/2014/main" id="{6685829F-A4B5-5FA7-ED07-E52F38555CCD}"/>
              </a:ext>
            </a:extLst>
          </p:cNvPr>
          <p:cNvCxnSpPr>
            <a:cxnSpLocks/>
          </p:cNvCxnSpPr>
          <p:nvPr/>
        </p:nvCxnSpPr>
        <p:spPr>
          <a:xfrm>
            <a:off x="8872282" y="1314973"/>
            <a:ext cx="0" cy="1044000"/>
          </a:xfrm>
          <a:prstGeom prst="line">
            <a:avLst/>
          </a:prstGeom>
          <a:ln w="12700">
            <a:solidFill>
              <a:srgbClr val="003366"/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23">
            <a:extLst>
              <a:ext uri="{FF2B5EF4-FFF2-40B4-BE49-F238E27FC236}">
                <a16:creationId xmlns:a16="http://schemas.microsoft.com/office/drawing/2014/main" id="{034FE975-1BB6-C51F-1CF6-BB417FA98E32}"/>
              </a:ext>
            </a:extLst>
          </p:cNvPr>
          <p:cNvCxnSpPr>
            <a:cxnSpLocks/>
          </p:cNvCxnSpPr>
          <p:nvPr/>
        </p:nvCxnSpPr>
        <p:spPr>
          <a:xfrm>
            <a:off x="4478711" y="2753989"/>
            <a:ext cx="0" cy="432000"/>
          </a:xfrm>
          <a:prstGeom prst="line">
            <a:avLst/>
          </a:prstGeom>
          <a:ln w="12700">
            <a:solidFill>
              <a:srgbClr val="003366"/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or 23">
            <a:extLst>
              <a:ext uri="{FF2B5EF4-FFF2-40B4-BE49-F238E27FC236}">
                <a16:creationId xmlns:a16="http://schemas.microsoft.com/office/drawing/2014/main" id="{99DF682E-F4B5-DA40-6001-D83F249069E6}"/>
              </a:ext>
            </a:extLst>
          </p:cNvPr>
          <p:cNvCxnSpPr>
            <a:cxnSpLocks/>
          </p:cNvCxnSpPr>
          <p:nvPr/>
        </p:nvCxnSpPr>
        <p:spPr>
          <a:xfrm>
            <a:off x="3417752" y="2659091"/>
            <a:ext cx="0" cy="261007"/>
          </a:xfrm>
          <a:prstGeom prst="line">
            <a:avLst/>
          </a:prstGeom>
          <a:ln w="12700">
            <a:solidFill>
              <a:srgbClr val="003366"/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3291840" y="1034148"/>
            <a:ext cx="2560320" cy="594360"/>
          </a:xfrm>
          <a:prstGeom prst="rect">
            <a:avLst/>
          </a:prstGeom>
          <a:solidFill>
            <a:srgbClr val="C8A94A"/>
          </a:solidFill>
          <a:ln w="19050">
            <a:solidFill>
              <a:srgbClr val="C8A9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GB" sz="1200" b="1" dirty="0">
                <a:solidFill>
                  <a:srgbClr val="1A2B45"/>
                </a:solidFill>
              </a:rPr>
              <a:t>Chief Operations Officer</a:t>
            </a:r>
            <a:r>
              <a:rPr sz="1200" b="1" dirty="0">
                <a:solidFill>
                  <a:srgbClr val="1A2B45"/>
                </a:solidFill>
              </a:rPr>
              <a:t> Academia</a:t>
            </a:r>
          </a:p>
        </p:txBody>
      </p:sp>
      <p:cxnSp>
        <p:nvCxnSpPr>
          <p:cNvPr id="7" name="Connector 6"/>
          <p:cNvCxnSpPr>
            <a:cxnSpLocks/>
          </p:cNvCxnSpPr>
          <p:nvPr/>
        </p:nvCxnSpPr>
        <p:spPr>
          <a:xfrm>
            <a:off x="543731" y="1811388"/>
            <a:ext cx="7128000" cy="0"/>
          </a:xfrm>
          <a:prstGeom prst="line">
            <a:avLst/>
          </a:prstGeom>
          <a:ln w="12700">
            <a:solidFill>
              <a:srgbClr val="0033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45720" y="1994268"/>
            <a:ext cx="1005839" cy="685800"/>
          </a:xfrm>
          <a:prstGeom prst="rect">
            <a:avLst/>
          </a:prstGeom>
          <a:solidFill>
            <a:srgbClr val="1A4A8A"/>
          </a:solidFill>
          <a:ln w="19050">
            <a:solidFill>
              <a:srgbClr val="1A4A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750" b="1" dirty="0">
                <a:solidFill>
                  <a:srgbClr val="FFFFFF"/>
                </a:solidFill>
              </a:rPr>
              <a:t>Sr. Manager — </a:t>
            </a:r>
            <a:endParaRPr lang="en-GB" sz="750" b="1" dirty="0">
              <a:solidFill>
                <a:srgbClr val="FFFFFF"/>
              </a:solidFill>
            </a:endParaRPr>
          </a:p>
          <a:p>
            <a:pPr algn="ctr"/>
            <a:r>
              <a:rPr sz="750" b="1" dirty="0">
                <a:solidFill>
                  <a:srgbClr val="FFFFFF"/>
                </a:solidFill>
              </a:rPr>
              <a:t>Intl Operations &amp; Student Affairs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2135066" y="1811388"/>
            <a:ext cx="0" cy="182880"/>
          </a:xfrm>
          <a:prstGeom prst="line">
            <a:avLst/>
          </a:prstGeom>
          <a:ln w="12700">
            <a:solidFill>
              <a:srgbClr val="003366"/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1645920" y="1985998"/>
            <a:ext cx="1004400" cy="685800"/>
          </a:xfrm>
          <a:prstGeom prst="rect">
            <a:avLst/>
          </a:prstGeom>
          <a:solidFill>
            <a:srgbClr val="1A4A8A"/>
          </a:solidFill>
          <a:ln w="19050">
            <a:solidFill>
              <a:srgbClr val="1A4A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750" b="1" dirty="0">
                <a:solidFill>
                  <a:srgbClr val="FFFFFF"/>
                </a:solidFill>
              </a:rPr>
              <a:t>Sr. Manager — Tourism Management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3417433" y="1811388"/>
            <a:ext cx="0" cy="182880"/>
          </a:xfrm>
          <a:prstGeom prst="line">
            <a:avLst/>
          </a:prstGeom>
          <a:ln w="12700">
            <a:solidFill>
              <a:srgbClr val="003366"/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3997397" y="1994268"/>
            <a:ext cx="1004400" cy="685800"/>
          </a:xfrm>
          <a:prstGeom prst="rect">
            <a:avLst/>
          </a:prstGeom>
          <a:solidFill>
            <a:srgbClr val="1A4A8A"/>
          </a:solidFill>
          <a:ln w="19050">
            <a:solidFill>
              <a:srgbClr val="1A4A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750" b="1" dirty="0">
                <a:solidFill>
                  <a:srgbClr val="FFFFFF"/>
                </a:solidFill>
              </a:rPr>
              <a:t>Sr. Manager — Academic Strategy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917741" y="1985707"/>
            <a:ext cx="1004400" cy="685800"/>
          </a:xfrm>
          <a:prstGeom prst="rect">
            <a:avLst/>
          </a:prstGeom>
          <a:solidFill>
            <a:srgbClr val="1A4A8A"/>
          </a:solidFill>
          <a:ln w="19050">
            <a:solidFill>
              <a:srgbClr val="1A4A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750" b="1" dirty="0">
                <a:solidFill>
                  <a:srgbClr val="FFFFFF"/>
                </a:solidFill>
              </a:rPr>
              <a:t>Sr. Manager — </a:t>
            </a:r>
            <a:endParaRPr lang="en-GB" sz="750" b="1" dirty="0">
              <a:solidFill>
                <a:srgbClr val="FFFFFF"/>
              </a:solidFill>
            </a:endParaRPr>
          </a:p>
          <a:p>
            <a:pPr algn="ctr"/>
            <a:r>
              <a:rPr sz="750" b="1" dirty="0">
                <a:solidFill>
                  <a:srgbClr val="FFFFFF"/>
                </a:solidFill>
              </a:rPr>
              <a:t>Food Prep, Production &amp; Events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56794" y="1994268"/>
            <a:ext cx="1004400" cy="685800"/>
          </a:xfrm>
          <a:prstGeom prst="rect">
            <a:avLst/>
          </a:prstGeom>
          <a:solidFill>
            <a:srgbClr val="1A4A8A"/>
          </a:solidFill>
          <a:ln w="19050">
            <a:solidFill>
              <a:srgbClr val="1A4A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750" b="1" dirty="0">
                <a:solidFill>
                  <a:srgbClr val="FFFFFF"/>
                </a:solidFill>
              </a:rPr>
              <a:t>Sr. Manager — Student Affairs Unit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" y="2862948"/>
            <a:ext cx="1005840" cy="502920"/>
          </a:xfrm>
          <a:prstGeom prst="rect">
            <a:avLst/>
          </a:prstGeom>
          <a:solidFill>
            <a:srgbClr val="FFFFFF"/>
          </a:solidFill>
          <a:ln w="19050">
            <a:solidFill>
              <a:srgbClr val="1A4A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800" b="1" dirty="0">
                <a:solidFill>
                  <a:srgbClr val="1A2B45"/>
                </a:solidFill>
              </a:rPr>
              <a:t>Assistant Manager</a:t>
            </a:r>
          </a:p>
        </p:txBody>
      </p:sp>
      <p:cxnSp>
        <p:nvCxnSpPr>
          <p:cNvPr id="20" name="Connector 19"/>
          <p:cNvCxnSpPr>
            <a:cxnSpLocks/>
          </p:cNvCxnSpPr>
          <p:nvPr/>
        </p:nvCxnSpPr>
        <p:spPr>
          <a:xfrm>
            <a:off x="2423160" y="2671359"/>
            <a:ext cx="0" cy="1188000"/>
          </a:xfrm>
          <a:prstGeom prst="line">
            <a:avLst/>
          </a:prstGeom>
          <a:ln w="12700">
            <a:solidFill>
              <a:srgbClr val="003366"/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2016203" y="2864282"/>
            <a:ext cx="826058" cy="502920"/>
          </a:xfrm>
          <a:prstGeom prst="rect">
            <a:avLst/>
          </a:prstGeom>
          <a:solidFill>
            <a:srgbClr val="FFFFFF"/>
          </a:solidFill>
          <a:ln w="19050">
            <a:solidFill>
              <a:srgbClr val="1A4A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800" b="1" dirty="0">
                <a:solidFill>
                  <a:srgbClr val="1A2B45"/>
                </a:solidFill>
              </a:rPr>
              <a:t>Lead Learning </a:t>
            </a:r>
            <a:r>
              <a:rPr lang="en-GB" sz="800" b="1" dirty="0">
                <a:solidFill>
                  <a:srgbClr val="1A2B45"/>
                </a:solidFill>
              </a:rPr>
              <a:t>Associate</a:t>
            </a:r>
            <a:endParaRPr sz="800" b="1" dirty="0">
              <a:solidFill>
                <a:srgbClr val="1A2B45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474695" y="3744869"/>
            <a:ext cx="1371600" cy="379456"/>
          </a:xfrm>
          <a:prstGeom prst="rect">
            <a:avLst/>
          </a:prstGeom>
          <a:solidFill>
            <a:srgbClr val="EEF2F8"/>
          </a:solidFill>
          <a:ln w="19050">
            <a:solidFill>
              <a:srgbClr val="1A4A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800" b="1" dirty="0">
                <a:solidFill>
                  <a:srgbClr val="1A2B45"/>
                </a:solidFill>
              </a:rPr>
              <a:t>Learning Associates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056794" y="2861786"/>
            <a:ext cx="1004400" cy="405407"/>
          </a:xfrm>
          <a:prstGeom prst="rect">
            <a:avLst/>
          </a:prstGeom>
          <a:solidFill>
            <a:srgbClr val="FFFFFF"/>
          </a:solidFill>
          <a:ln w="19050">
            <a:solidFill>
              <a:srgbClr val="1A4A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GB" sz="750" b="1" dirty="0">
                <a:solidFill>
                  <a:srgbClr val="1A2B45"/>
                </a:solidFill>
              </a:rPr>
              <a:t>Senior </a:t>
            </a:r>
            <a:r>
              <a:rPr sz="750" b="1" dirty="0">
                <a:solidFill>
                  <a:srgbClr val="1A2B45"/>
                </a:solidFill>
              </a:rPr>
              <a:t>Clerk</a:t>
            </a:r>
            <a:r>
              <a:rPr lang="en-GB" sz="750" b="1" dirty="0">
                <a:solidFill>
                  <a:srgbClr val="1A2B45"/>
                </a:solidFill>
              </a:rPr>
              <a:t> I</a:t>
            </a:r>
            <a:r>
              <a:rPr sz="750" b="1" dirty="0">
                <a:solidFill>
                  <a:srgbClr val="1A2B45"/>
                </a:solidFill>
              </a:rPr>
              <a:t> — Library</a:t>
            </a:r>
          </a:p>
        </p:txBody>
      </p:sp>
      <p:sp>
        <p:nvSpPr>
          <p:cNvPr id="31" name="Rectangle 30"/>
          <p:cNvSpPr/>
          <p:nvPr/>
        </p:nvSpPr>
        <p:spPr>
          <a:xfrm>
            <a:off x="8234280" y="2129871"/>
            <a:ext cx="864000" cy="548640"/>
          </a:xfrm>
          <a:prstGeom prst="rect">
            <a:avLst/>
          </a:prstGeom>
          <a:solidFill>
            <a:srgbClr val="FFFFFF"/>
          </a:solidFill>
          <a:ln w="19050">
            <a:solidFill>
              <a:srgbClr val="1A4A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700" b="1" dirty="0">
                <a:solidFill>
                  <a:srgbClr val="1A2B45"/>
                </a:solidFill>
              </a:rPr>
              <a:t>Manager I — Curriculum &amp; Accreditation</a:t>
            </a:r>
          </a:p>
        </p:txBody>
      </p:sp>
      <p:sp>
        <p:nvSpPr>
          <p:cNvPr id="33" name="Rectangle 32"/>
          <p:cNvSpPr/>
          <p:nvPr/>
        </p:nvSpPr>
        <p:spPr>
          <a:xfrm>
            <a:off x="8226544" y="2853367"/>
            <a:ext cx="864000" cy="406800"/>
          </a:xfrm>
          <a:prstGeom prst="rect">
            <a:avLst/>
          </a:prstGeom>
          <a:solidFill>
            <a:srgbClr val="FFFFFF"/>
          </a:solidFill>
          <a:ln w="19050">
            <a:solidFill>
              <a:srgbClr val="1A4A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750" b="1" dirty="0">
                <a:solidFill>
                  <a:srgbClr val="1A2B45"/>
                </a:solidFill>
              </a:rPr>
              <a:t>Administrator</a:t>
            </a:r>
            <a:r>
              <a:rPr lang="en-GB" sz="750" b="1" dirty="0">
                <a:solidFill>
                  <a:srgbClr val="1A2B45"/>
                </a:solidFill>
              </a:rPr>
              <a:t> I</a:t>
            </a:r>
            <a:endParaRPr sz="750" b="1" dirty="0">
              <a:solidFill>
                <a:srgbClr val="1A2B45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45720" y="1254155"/>
            <a:ext cx="1371600" cy="374333"/>
          </a:xfrm>
          <a:prstGeom prst="rect">
            <a:avLst/>
          </a:prstGeom>
          <a:solidFill>
            <a:srgbClr val="FFFFFF"/>
          </a:solidFill>
          <a:ln w="19050">
            <a:solidFill>
              <a:srgbClr val="1A4A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750" b="1" dirty="0">
                <a:solidFill>
                  <a:srgbClr val="1A2B45"/>
                </a:solidFill>
              </a:rPr>
              <a:t>Director — </a:t>
            </a:r>
            <a:r>
              <a:rPr lang="en-GB" sz="750" b="1" dirty="0">
                <a:solidFill>
                  <a:srgbClr val="1A2B45"/>
                </a:solidFill>
              </a:rPr>
              <a:t>Research and C.C.T.</a:t>
            </a:r>
            <a:endParaRPr sz="750" b="1" dirty="0">
              <a:solidFill>
                <a:srgbClr val="1A2B45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5561B08-FB4A-EC01-2297-F1D3FC7CB445}"/>
              </a:ext>
            </a:extLst>
          </p:cNvPr>
          <p:cNvSpPr/>
          <p:nvPr/>
        </p:nvSpPr>
        <p:spPr>
          <a:xfrm>
            <a:off x="2917741" y="2861785"/>
            <a:ext cx="1004400" cy="831735"/>
          </a:xfrm>
          <a:prstGeom prst="rect">
            <a:avLst/>
          </a:prstGeom>
          <a:solidFill>
            <a:srgbClr val="EEF2F8"/>
          </a:solidFill>
          <a:ln w="19050">
            <a:solidFill>
              <a:srgbClr val="1A4A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GB" sz="800" b="1" dirty="0">
                <a:solidFill>
                  <a:srgbClr val="1A2B45"/>
                </a:solidFill>
              </a:rPr>
              <a:t>Academics</a:t>
            </a:r>
          </a:p>
          <a:p>
            <a:pPr algn="ctr"/>
            <a:r>
              <a:rPr lang="en-GB" sz="800" dirty="0">
                <a:solidFill>
                  <a:srgbClr val="333333"/>
                </a:solidFill>
                <a:latin typeface="Calibri (Body)"/>
              </a:rPr>
              <a:t>Principal Lecturer</a:t>
            </a:r>
          </a:p>
          <a:p>
            <a:pPr algn="ctr"/>
            <a:r>
              <a:rPr lang="en-GB" sz="800" dirty="0">
                <a:solidFill>
                  <a:srgbClr val="333333"/>
                </a:solidFill>
                <a:latin typeface="Calibri (Body)"/>
              </a:rPr>
              <a:t>Senior Lecturer II</a:t>
            </a:r>
          </a:p>
          <a:p>
            <a:pPr algn="ctr"/>
            <a:r>
              <a:rPr lang="en-GB" sz="800" dirty="0">
                <a:solidFill>
                  <a:srgbClr val="333333"/>
                </a:solidFill>
                <a:latin typeface="Calibri (Body)"/>
              </a:rPr>
              <a:t>Senior Lecturer I</a:t>
            </a:r>
          </a:p>
          <a:p>
            <a:pPr algn="ctr"/>
            <a:r>
              <a:rPr lang="en-GB" sz="800" dirty="0">
                <a:solidFill>
                  <a:srgbClr val="333333"/>
                </a:solidFill>
                <a:latin typeface="Calibri (Body)"/>
              </a:rPr>
              <a:t>Lecturer</a:t>
            </a:r>
          </a:p>
          <a:p>
            <a:pPr algn="ctr"/>
            <a:r>
              <a:rPr lang="en-GB" sz="800" dirty="0">
                <a:solidFill>
                  <a:srgbClr val="333333"/>
                </a:solidFill>
                <a:latin typeface="Calibri (Body)"/>
              </a:rPr>
              <a:t>Assistant Lecturer </a:t>
            </a:r>
            <a:endParaRPr sz="800" dirty="0">
              <a:solidFill>
                <a:srgbClr val="333333"/>
              </a:solidFill>
              <a:latin typeface="Calibri (Body)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29BB21F-8CAC-C254-A54B-3F95A8743069}"/>
              </a:ext>
            </a:extLst>
          </p:cNvPr>
          <p:cNvSpPr/>
          <p:nvPr/>
        </p:nvSpPr>
        <p:spPr>
          <a:xfrm>
            <a:off x="3989975" y="3110100"/>
            <a:ext cx="1004400" cy="583420"/>
          </a:xfrm>
          <a:prstGeom prst="rect">
            <a:avLst/>
          </a:prstGeom>
          <a:solidFill>
            <a:srgbClr val="FDF6E3"/>
          </a:solidFill>
          <a:ln w="19050">
            <a:solidFill>
              <a:srgbClr val="C8A9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GB" sz="800" b="1" dirty="0">
                <a:solidFill>
                  <a:srgbClr val="1A2B45"/>
                </a:solidFill>
              </a:rPr>
              <a:t>Academic Coordinators</a:t>
            </a:r>
            <a:endParaRPr sz="800" b="1" dirty="0">
              <a:solidFill>
                <a:srgbClr val="1A2B45"/>
              </a:solidFill>
            </a:endParaRPr>
          </a:p>
        </p:txBody>
      </p:sp>
      <p:cxnSp>
        <p:nvCxnSpPr>
          <p:cNvPr id="24" name="Connector 6">
            <a:extLst>
              <a:ext uri="{FF2B5EF4-FFF2-40B4-BE49-F238E27FC236}">
                <a16:creationId xmlns:a16="http://schemas.microsoft.com/office/drawing/2014/main" id="{033877AD-235A-4842-92E5-D16391350E29}"/>
              </a:ext>
            </a:extLst>
          </p:cNvPr>
          <p:cNvCxnSpPr>
            <a:cxnSpLocks/>
          </p:cNvCxnSpPr>
          <p:nvPr/>
        </p:nvCxnSpPr>
        <p:spPr>
          <a:xfrm>
            <a:off x="2419573" y="2752456"/>
            <a:ext cx="2052000" cy="0"/>
          </a:xfrm>
          <a:prstGeom prst="line">
            <a:avLst/>
          </a:prstGeom>
          <a:ln w="12700">
            <a:solidFill>
              <a:srgbClr val="0033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A7D4EF82-6156-AEC8-A352-3B182BCA67E0}"/>
              </a:ext>
            </a:extLst>
          </p:cNvPr>
          <p:cNvSpPr/>
          <p:nvPr/>
        </p:nvSpPr>
        <p:spPr>
          <a:xfrm>
            <a:off x="3699" y="2080"/>
            <a:ext cx="9140302" cy="776612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GB" sz="1998" b="1">
                <a:solidFill>
                  <a:srgbClr val="FFFFFF"/>
                </a:solidFill>
              </a:rPr>
              <a:t>ACADEMIA DEPARTMENT</a:t>
            </a:r>
            <a:endParaRPr sz="1998" b="1">
              <a:solidFill>
                <a:srgbClr val="FFFFFF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DB04B54-FA3A-0DF0-36F1-21DCB5D0576C}"/>
              </a:ext>
            </a:extLst>
          </p:cNvPr>
          <p:cNvSpPr/>
          <p:nvPr/>
        </p:nvSpPr>
        <p:spPr>
          <a:xfrm>
            <a:off x="3699" y="778692"/>
            <a:ext cx="9140302" cy="54819"/>
          </a:xfrm>
          <a:prstGeom prst="rect">
            <a:avLst/>
          </a:prstGeom>
          <a:solidFill>
            <a:srgbClr val="C8A9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47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D27DF2D-7D99-5186-1276-59E6C6378398}"/>
              </a:ext>
            </a:extLst>
          </p:cNvPr>
          <p:cNvSpPr/>
          <p:nvPr/>
        </p:nvSpPr>
        <p:spPr>
          <a:xfrm>
            <a:off x="1125036" y="2864118"/>
            <a:ext cx="828408" cy="789310"/>
          </a:xfrm>
          <a:prstGeom prst="rect">
            <a:avLst/>
          </a:prstGeom>
          <a:solidFill>
            <a:srgbClr val="FFFFFF"/>
          </a:solidFill>
          <a:ln w="19050">
            <a:solidFill>
              <a:srgbClr val="1A4A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700" b="1" dirty="0">
                <a:solidFill>
                  <a:srgbClr val="1A2B45"/>
                </a:solidFill>
              </a:rPr>
              <a:t>Manager I</a:t>
            </a:r>
            <a:r>
              <a:rPr lang="en-GB" sz="700" b="1" dirty="0">
                <a:solidFill>
                  <a:srgbClr val="1A2B45"/>
                </a:solidFill>
              </a:rPr>
              <a:t>I – Tourism Management (Heritage &amp; Inclusion)</a:t>
            </a:r>
            <a:endParaRPr sz="700" b="1" dirty="0">
              <a:solidFill>
                <a:srgbClr val="1A2B45"/>
              </a:solidFill>
            </a:endParaRPr>
          </a:p>
        </p:txBody>
      </p:sp>
      <p:cxnSp>
        <p:nvCxnSpPr>
          <p:cNvPr id="2" name="Connector 17">
            <a:extLst>
              <a:ext uri="{FF2B5EF4-FFF2-40B4-BE49-F238E27FC236}">
                <a16:creationId xmlns:a16="http://schemas.microsoft.com/office/drawing/2014/main" id="{2CF02122-FC41-2232-8312-0A5BC0473D09}"/>
              </a:ext>
            </a:extLst>
          </p:cNvPr>
          <p:cNvCxnSpPr/>
          <p:nvPr/>
        </p:nvCxnSpPr>
        <p:spPr>
          <a:xfrm>
            <a:off x="1821180" y="2672448"/>
            <a:ext cx="0" cy="182880"/>
          </a:xfrm>
          <a:prstGeom prst="line">
            <a:avLst/>
          </a:prstGeom>
          <a:ln w="12700">
            <a:solidFill>
              <a:srgbClr val="003366"/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Rectangle 55">
            <a:extLst>
              <a:ext uri="{FF2B5EF4-FFF2-40B4-BE49-F238E27FC236}">
                <a16:creationId xmlns:a16="http://schemas.microsoft.com/office/drawing/2014/main" id="{86194B37-3B0D-EF6E-247D-93B2B88A1573}"/>
              </a:ext>
            </a:extLst>
          </p:cNvPr>
          <p:cNvSpPr/>
          <p:nvPr/>
        </p:nvSpPr>
        <p:spPr>
          <a:xfrm>
            <a:off x="6112636" y="1992711"/>
            <a:ext cx="1004400" cy="685801"/>
          </a:xfrm>
          <a:prstGeom prst="rect">
            <a:avLst/>
          </a:prstGeom>
          <a:solidFill>
            <a:srgbClr val="1A4A8A"/>
          </a:solidFill>
          <a:ln w="19050">
            <a:solidFill>
              <a:srgbClr val="1A4A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750" b="1" dirty="0">
                <a:solidFill>
                  <a:srgbClr val="FFFFFF"/>
                </a:solidFill>
              </a:rPr>
              <a:t>Sr. Manager — </a:t>
            </a:r>
            <a:r>
              <a:rPr lang="en-GB" sz="750" b="1" dirty="0">
                <a:solidFill>
                  <a:srgbClr val="FFFFFF"/>
                </a:solidFill>
              </a:rPr>
              <a:t>Work-based Learning</a:t>
            </a:r>
            <a:endParaRPr sz="750" b="1" dirty="0">
              <a:solidFill>
                <a:srgbClr val="FFFFFF"/>
              </a:solidFill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C6E0652E-5EA8-A21C-1D0C-A8BA279C1F9C}"/>
              </a:ext>
            </a:extLst>
          </p:cNvPr>
          <p:cNvSpPr/>
          <p:nvPr/>
        </p:nvSpPr>
        <p:spPr>
          <a:xfrm>
            <a:off x="6110981" y="2853367"/>
            <a:ext cx="1004400" cy="405406"/>
          </a:xfrm>
          <a:prstGeom prst="rect">
            <a:avLst/>
          </a:prstGeom>
          <a:solidFill>
            <a:srgbClr val="FFFFFF"/>
          </a:solidFill>
          <a:ln w="19050">
            <a:solidFill>
              <a:srgbClr val="1A4A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GB" sz="750" b="1" dirty="0">
                <a:solidFill>
                  <a:srgbClr val="1A2B45"/>
                </a:solidFill>
              </a:rPr>
              <a:t>Clerk I</a:t>
            </a:r>
            <a:endParaRPr sz="750" b="1" dirty="0">
              <a:solidFill>
                <a:srgbClr val="1A2B45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36BCA9E-7ADE-BAF4-E844-145F21A8C5D2}"/>
              </a:ext>
            </a:extLst>
          </p:cNvPr>
          <p:cNvSpPr/>
          <p:nvPr/>
        </p:nvSpPr>
        <p:spPr>
          <a:xfrm>
            <a:off x="7169148" y="1992710"/>
            <a:ext cx="1004400" cy="685801"/>
          </a:xfrm>
          <a:prstGeom prst="rect">
            <a:avLst/>
          </a:prstGeom>
          <a:solidFill>
            <a:srgbClr val="1A4A8A"/>
          </a:solidFill>
          <a:ln w="19050">
            <a:solidFill>
              <a:srgbClr val="1A4A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750" b="1" dirty="0">
                <a:solidFill>
                  <a:srgbClr val="FFFFFF"/>
                </a:solidFill>
              </a:rPr>
              <a:t>Sr. Manager — </a:t>
            </a:r>
            <a:r>
              <a:rPr lang="en-GB" sz="750" b="1" dirty="0">
                <a:solidFill>
                  <a:srgbClr val="FFFFFF"/>
                </a:solidFill>
              </a:rPr>
              <a:t>Academia</a:t>
            </a:r>
            <a:endParaRPr sz="750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44878495BE02A4B81BF23E69E51EC7B" ma:contentTypeVersion="17" ma:contentTypeDescription="Create a new document." ma:contentTypeScope="" ma:versionID="543cf318e1b6adca91355cf22bc65877">
  <xsd:schema xmlns:xsd="http://www.w3.org/2001/XMLSchema" xmlns:xs="http://www.w3.org/2001/XMLSchema" xmlns:p="http://schemas.microsoft.com/office/2006/metadata/properties" xmlns:ns2="48d23022-fc88-487b-bc9f-bf5debdd653f" xmlns:ns3="60446250-d13a-4ff9-a989-f6c73df28cc8" targetNamespace="http://schemas.microsoft.com/office/2006/metadata/properties" ma:root="true" ma:fieldsID="16ff914f39b7b0dfdb5bd45be59c402b" ns2:_="" ns3:_="">
    <xsd:import namespace="48d23022-fc88-487b-bc9f-bf5debdd653f"/>
    <xsd:import namespace="60446250-d13a-4ff9-a989-f6c73df28cc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d23022-fc88-487b-bc9f-bf5debdd653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b9d8fb3e-f4d5-4024-be34-cb6bd2d7764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446250-d13a-4ff9-a989-f6c73df28cc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20e8316a-918a-4239-b5f7-12aa9e8639b3}" ma:internalName="TaxCatchAll" ma:showField="CatchAllData" ma:web="60446250-d13a-4ff9-a989-f6c73df28cc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8d23022-fc88-487b-bc9f-bf5debdd653f">
      <Terms xmlns="http://schemas.microsoft.com/office/infopath/2007/PartnerControls"/>
    </lcf76f155ced4ddcb4097134ff3c332f>
    <TaxCatchAll xmlns="60446250-d13a-4ff9-a989-f6c73df28cc8" xsi:nil="true"/>
  </documentManagement>
</p:properties>
</file>

<file path=customXml/itemProps1.xml><?xml version="1.0" encoding="utf-8"?>
<ds:datastoreItem xmlns:ds="http://schemas.openxmlformats.org/officeDocument/2006/customXml" ds:itemID="{B618578D-0D18-4C05-80AF-F0A2E3286128}">
  <ds:schemaRefs>
    <ds:schemaRef ds:uri="48d23022-fc88-487b-bc9f-bf5debdd653f"/>
    <ds:schemaRef ds:uri="60446250-d13a-4ff9-a989-f6c73df28cc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DB2309DA-C7CD-4873-B2D2-FB2B2FD1C6A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5758F93-D73C-4DDC-B0CC-1CCDE08E5FA3}">
  <ds:schemaRefs>
    <ds:schemaRef ds:uri="48d23022-fc88-487b-bc9f-bf5debdd653f"/>
    <ds:schemaRef ds:uri="60446250-d13a-4ff9-a989-f6c73df28cc8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113</Words>
  <Application>Microsoft Office PowerPoint</Application>
  <PresentationFormat>On-screen Show (16:9)</PresentationFormat>
  <Paragraphs>28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Calibri (Body)</vt:lpstr>
      <vt:lpstr>Office Theme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Jude Cauchi</dc:creator>
  <cp:keywords/>
  <dc:description>generated using python-pptx</dc:description>
  <cp:lastModifiedBy>Christian Borg</cp:lastModifiedBy>
  <cp:revision>1</cp:revision>
  <cp:lastPrinted>2026-06-09T11:39:22Z</cp:lastPrinted>
  <dcterms:created xsi:type="dcterms:W3CDTF">2013-01-27T09:14:16Z</dcterms:created>
  <dcterms:modified xsi:type="dcterms:W3CDTF">2026-10-02T09:33:34Z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0x010100644878495BE02A4B81BF23E69E51EC7B</vt:lpwstr>
  </property>
  <property fmtid="{D5CDD505-2E9C-101B-9397-08002B2CF9AE}" pid="3" name="MediaServiceImageTags">
    <vt:lpwstr/>
  </property>
</Properties>
</file>